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4"/>
  </p:sldMasterIdLst>
  <p:notesMasterIdLst>
    <p:notesMasterId r:id="rId8"/>
  </p:notesMasterIdLst>
  <p:sldIdLst>
    <p:sldId id="279" r:id="rId5"/>
    <p:sldId id="285" r:id="rId6"/>
    <p:sldId id="286" r:id="rId7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E748B"/>
    <a:srgbClr val="000624"/>
    <a:srgbClr val="053573"/>
    <a:srgbClr val="00264C"/>
    <a:srgbClr val="002E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4" autoAdjust="0"/>
    <p:restoredTop sz="94643" autoAdjust="0"/>
  </p:normalViewPr>
  <p:slideViewPr>
    <p:cSldViewPr snapToGrid="0">
      <p:cViewPr varScale="1">
        <p:scale>
          <a:sx n="160" d="100"/>
          <a:sy n="160" d="100"/>
        </p:scale>
        <p:origin x="104" y="11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61F580-DF9B-4662-8629-252187D62914}" type="datetimeFigureOut">
              <a:rPr lang="nb-NO" smtClean="0"/>
              <a:t>13.11.2025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65622C-7417-468A-8AD2-015CC0AA77D3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201739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ruks"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kstSylinder 16">
            <a:extLst>
              <a:ext uri="{FF2B5EF4-FFF2-40B4-BE49-F238E27FC236}">
                <a16:creationId xmlns:a16="http://schemas.microsoft.com/office/drawing/2014/main" id="{C1FF8DF7-2D57-4329-8ECD-E8F9BF72D537}"/>
              </a:ext>
            </a:extLst>
          </p:cNvPr>
          <p:cNvSpPr txBox="1"/>
          <p:nvPr userDrawn="1"/>
        </p:nvSpPr>
        <p:spPr>
          <a:xfrm>
            <a:off x="1537008" y="1639142"/>
            <a:ext cx="671312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400" dirty="0">
                <a:solidFill>
                  <a:schemeClr val="bg1"/>
                </a:solidFill>
              </a:rPr>
              <a:t>Denne PowerPoint-malen er laget for arrangementer som skal strømmes på regjeringen.no og ulike TV-kanaler.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lang="nb-NO" sz="1400" dirty="0">
                <a:solidFill>
                  <a:schemeClr val="bg1"/>
                </a:solidFill>
              </a:rPr>
            </a:br>
            <a:r>
              <a:rPr lang="nb-NO" sz="1400" dirty="0">
                <a:solidFill>
                  <a:schemeClr val="bg1"/>
                </a:solidFill>
              </a:rPr>
              <a:t>Hver side har markerte felt for løve og teksting. </a:t>
            </a:r>
            <a:br>
              <a:rPr lang="nb-NO" sz="1400" dirty="0">
                <a:solidFill>
                  <a:schemeClr val="bg1"/>
                </a:solidFill>
              </a:rPr>
            </a:br>
            <a:r>
              <a:rPr lang="nb-NO" sz="1400" i="1" dirty="0">
                <a:solidFill>
                  <a:schemeClr val="bg1"/>
                </a:solidFill>
              </a:rPr>
              <a:t>Det er viktig at disse feltene ikke overskrives, slik at alt innhold vises</a:t>
            </a:r>
            <a:r>
              <a:rPr lang="nb-NO" sz="1400" dirty="0">
                <a:solidFill>
                  <a:schemeClr val="bg1"/>
                </a:solidFill>
              </a:rPr>
              <a:t>.</a:t>
            </a:r>
          </a:p>
          <a:p>
            <a:endParaRPr lang="nb-NO" dirty="0"/>
          </a:p>
        </p:txBody>
      </p:sp>
      <p:sp>
        <p:nvSpPr>
          <p:cNvPr id="18" name="TekstSylinder 17">
            <a:extLst>
              <a:ext uri="{FF2B5EF4-FFF2-40B4-BE49-F238E27FC236}">
                <a16:creationId xmlns:a16="http://schemas.microsoft.com/office/drawing/2014/main" id="{1CE119D2-379C-4CAB-BB99-83DD2309FC21}"/>
              </a:ext>
            </a:extLst>
          </p:cNvPr>
          <p:cNvSpPr txBox="1"/>
          <p:nvPr userDrawn="1"/>
        </p:nvSpPr>
        <p:spPr>
          <a:xfrm>
            <a:off x="1537008" y="537231"/>
            <a:ext cx="6231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b="1" dirty="0">
                <a:solidFill>
                  <a:schemeClr val="bg1"/>
                </a:solidFill>
              </a:rPr>
              <a:t>Instruks for bruk av </a:t>
            </a:r>
            <a:r>
              <a:rPr lang="nb-NO" b="1" dirty="0" err="1">
                <a:solidFill>
                  <a:schemeClr val="bg1"/>
                </a:solidFill>
              </a:rPr>
              <a:t>pressekonferansemal</a:t>
            </a:r>
            <a:endParaRPr lang="nb-NO" b="1" dirty="0">
              <a:solidFill>
                <a:schemeClr val="bg1"/>
              </a:solidFill>
            </a:endParaRPr>
          </a:p>
        </p:txBody>
      </p:sp>
      <p:sp>
        <p:nvSpPr>
          <p:cNvPr id="19" name="TekstSylinder 18">
            <a:extLst>
              <a:ext uri="{FF2B5EF4-FFF2-40B4-BE49-F238E27FC236}">
                <a16:creationId xmlns:a16="http://schemas.microsoft.com/office/drawing/2014/main" id="{39EAEBA8-E32F-42E1-A900-3F79B756D3E5}"/>
              </a:ext>
            </a:extLst>
          </p:cNvPr>
          <p:cNvSpPr txBox="1"/>
          <p:nvPr userDrawn="1"/>
        </p:nvSpPr>
        <p:spPr>
          <a:xfrm>
            <a:off x="1537008" y="3126603"/>
            <a:ext cx="6713123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sz="1400" dirty="0">
                <a:solidFill>
                  <a:schemeClr val="bg1"/>
                </a:solidFill>
              </a:rPr>
              <a:t>Velg lysbildeoppsett ved å klikke på </a:t>
            </a:r>
            <a:r>
              <a:rPr lang="nb-NO" sz="1400" b="1" dirty="0">
                <a:solidFill>
                  <a:schemeClr val="bg1"/>
                </a:solidFill>
              </a:rPr>
              <a:t>Nytt lysbilde </a:t>
            </a:r>
            <a:r>
              <a:rPr lang="nb-NO" sz="1400" b="0" dirty="0">
                <a:solidFill>
                  <a:schemeClr val="bg1"/>
                </a:solidFill>
              </a:rPr>
              <a:t>under</a:t>
            </a:r>
            <a:r>
              <a:rPr lang="nb-NO" sz="1400" b="1" dirty="0">
                <a:solidFill>
                  <a:schemeClr val="bg1"/>
                </a:solidFill>
              </a:rPr>
              <a:t> </a:t>
            </a:r>
            <a:r>
              <a:rPr lang="nb-NO" sz="1400" i="1" dirty="0">
                <a:solidFill>
                  <a:schemeClr val="bg1"/>
                </a:solidFill>
              </a:rPr>
              <a:t>Hjem</a:t>
            </a:r>
            <a:r>
              <a:rPr lang="nb-NO" sz="1400" dirty="0">
                <a:solidFill>
                  <a:schemeClr val="bg1"/>
                </a:solidFill>
              </a:rPr>
              <a:t>-fanen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nb-NO" sz="1400" dirty="0">
              <a:solidFill>
                <a:schemeClr val="bg1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nb-NO" sz="1400" dirty="0">
              <a:solidFill>
                <a:schemeClr val="bg1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sz="1400" dirty="0">
                <a:solidFill>
                  <a:schemeClr val="bg1"/>
                </a:solidFill>
              </a:rPr>
              <a:t>Du kan også endre oppsett på siden ved å velge mal fra </a:t>
            </a:r>
            <a:r>
              <a:rPr lang="nb-NO" sz="1400" b="1" dirty="0">
                <a:solidFill>
                  <a:schemeClr val="bg1"/>
                </a:solidFill>
              </a:rPr>
              <a:t>Oppsett</a:t>
            </a:r>
            <a:endParaRPr lang="nb-NO" sz="1400" dirty="0">
              <a:solidFill>
                <a:schemeClr val="bg1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sz="1400" dirty="0">
                <a:solidFill>
                  <a:schemeClr val="bg1"/>
                </a:solidFill>
              </a:rPr>
              <a:t>På tittelsiden kan du velge fast bakgrunn eller sette inn eget bilde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sz="1400" dirty="0">
                <a:solidFill>
                  <a:schemeClr val="bg1"/>
                </a:solidFill>
              </a:rPr>
              <a:t>Avslutt presentasjonen med sluttside med ditt departementsnavn</a:t>
            </a:r>
          </a:p>
        </p:txBody>
      </p:sp>
      <p:pic>
        <p:nvPicPr>
          <p:cNvPr id="23" name="Bilde 22">
            <a:extLst>
              <a:ext uri="{FF2B5EF4-FFF2-40B4-BE49-F238E27FC236}">
                <a16:creationId xmlns:a16="http://schemas.microsoft.com/office/drawing/2014/main" id="{9B1DF5B7-A2DA-4F5E-BCC0-2CBA3055356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812570" y="3210960"/>
            <a:ext cx="2312273" cy="968388"/>
          </a:xfrm>
          <a:prstGeom prst="rect">
            <a:avLst/>
          </a:prstGeom>
        </p:spPr>
      </p:pic>
      <p:sp>
        <p:nvSpPr>
          <p:cNvPr id="24" name="Rektangel 23">
            <a:extLst>
              <a:ext uri="{FF2B5EF4-FFF2-40B4-BE49-F238E27FC236}">
                <a16:creationId xmlns:a16="http://schemas.microsoft.com/office/drawing/2014/main" id="{F276A2F7-9520-488F-A00D-4D03F7519EE2}"/>
              </a:ext>
            </a:extLst>
          </p:cNvPr>
          <p:cNvSpPr/>
          <p:nvPr userDrawn="1"/>
        </p:nvSpPr>
        <p:spPr>
          <a:xfrm>
            <a:off x="7839663" y="3550358"/>
            <a:ext cx="554102" cy="511824"/>
          </a:xfrm>
          <a:prstGeom prst="rect">
            <a:avLst/>
          </a:prstGeom>
          <a:noFill/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7D05BC92-E289-473E-95DB-A437BFAE9C5C}"/>
              </a:ext>
            </a:extLst>
          </p:cNvPr>
          <p:cNvSpPr/>
          <p:nvPr userDrawn="1"/>
        </p:nvSpPr>
        <p:spPr>
          <a:xfrm>
            <a:off x="9071360" y="3258371"/>
            <a:ext cx="953173" cy="223850"/>
          </a:xfrm>
          <a:prstGeom prst="rect">
            <a:avLst/>
          </a:prstGeom>
          <a:noFill/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4" name="Frihåndsform: figur 3">
            <a:extLst>
              <a:ext uri="{FF2B5EF4-FFF2-40B4-BE49-F238E27FC236}">
                <a16:creationId xmlns:a16="http://schemas.microsoft.com/office/drawing/2014/main" id="{174EF128-0109-785D-F9CD-EE5B35B8F887}"/>
              </a:ext>
            </a:extLst>
          </p:cNvPr>
          <p:cNvSpPr/>
          <p:nvPr userDrawn="1"/>
        </p:nvSpPr>
        <p:spPr>
          <a:xfrm>
            <a:off x="5250855" y="3472771"/>
            <a:ext cx="2445174" cy="318347"/>
          </a:xfrm>
          <a:custGeom>
            <a:avLst/>
            <a:gdLst>
              <a:gd name="connsiteX0" fmla="*/ 0 w 2445174"/>
              <a:gd name="connsiteY0" fmla="*/ 0 h 318347"/>
              <a:gd name="connsiteX1" fmla="*/ 6774 w 2445174"/>
              <a:gd name="connsiteY1" fmla="*/ 318347 h 318347"/>
              <a:gd name="connsiteX2" fmla="*/ 2445174 w 2445174"/>
              <a:gd name="connsiteY2" fmla="*/ 318347 h 318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5174" h="318347">
                <a:moveTo>
                  <a:pt x="0" y="0"/>
                </a:moveTo>
                <a:lnTo>
                  <a:pt x="6774" y="318347"/>
                </a:lnTo>
                <a:lnTo>
                  <a:pt x="2445174" y="318347"/>
                </a:lnTo>
              </a:path>
            </a:pathLst>
          </a:custGeom>
          <a:noFill/>
          <a:ln>
            <a:solidFill>
              <a:schemeClr val="bg2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5" name="Frihåndsform: figur 4">
            <a:extLst>
              <a:ext uri="{FF2B5EF4-FFF2-40B4-BE49-F238E27FC236}">
                <a16:creationId xmlns:a16="http://schemas.microsoft.com/office/drawing/2014/main" id="{68ED0D47-1B17-AD04-7B30-6C55E8A1641D}"/>
              </a:ext>
            </a:extLst>
          </p:cNvPr>
          <p:cNvSpPr/>
          <p:nvPr userDrawn="1"/>
        </p:nvSpPr>
        <p:spPr>
          <a:xfrm>
            <a:off x="7430347" y="3366348"/>
            <a:ext cx="2878666" cy="1009226"/>
          </a:xfrm>
          <a:custGeom>
            <a:avLst/>
            <a:gdLst>
              <a:gd name="connsiteX0" fmla="*/ 0 w 2878666"/>
              <a:gd name="connsiteY0" fmla="*/ 1009226 h 1009226"/>
              <a:gd name="connsiteX1" fmla="*/ 2878666 w 2878666"/>
              <a:gd name="connsiteY1" fmla="*/ 1009226 h 1009226"/>
              <a:gd name="connsiteX2" fmla="*/ 2878666 w 2878666"/>
              <a:gd name="connsiteY2" fmla="*/ 0 h 1009226"/>
              <a:gd name="connsiteX3" fmla="*/ 2763520 w 2878666"/>
              <a:gd name="connsiteY3" fmla="*/ 0 h 1009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78666" h="1009226">
                <a:moveTo>
                  <a:pt x="0" y="1009226"/>
                </a:moveTo>
                <a:lnTo>
                  <a:pt x="2878666" y="1009226"/>
                </a:lnTo>
                <a:lnTo>
                  <a:pt x="2878666" y="0"/>
                </a:lnTo>
                <a:lnTo>
                  <a:pt x="2763520" y="0"/>
                </a:lnTo>
              </a:path>
            </a:pathLst>
          </a:custGeom>
          <a:noFill/>
          <a:ln>
            <a:solidFill>
              <a:schemeClr val="bg2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70451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telside standard">
    <p:bg>
      <p:bgPr>
        <a:solidFill>
          <a:srgbClr val="4E74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e 6" descr="Et bilde som inneholder uskarphet, blå, uskarp, Fargerikt&#10;&#10;Automatisk generert beskrivelse">
            <a:extLst>
              <a:ext uri="{FF2B5EF4-FFF2-40B4-BE49-F238E27FC236}">
                <a16:creationId xmlns:a16="http://schemas.microsoft.com/office/drawing/2014/main" id="{C6FB67CE-2295-46DA-218D-8DEF9CE865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" y="0"/>
            <a:ext cx="12186203" cy="6874042"/>
          </a:xfrm>
          <a:prstGeom prst="rect">
            <a:avLst/>
          </a:prstGeom>
        </p:spPr>
      </p:pic>
      <p:sp>
        <p:nvSpPr>
          <p:cNvPr id="2" name="Plassholder for media 25">
            <a:extLst>
              <a:ext uri="{FF2B5EF4-FFF2-40B4-BE49-F238E27FC236}">
                <a16:creationId xmlns:a16="http://schemas.microsoft.com/office/drawing/2014/main" id="{B03933BA-058D-EE7D-F1A3-75BA0095C5E3}"/>
              </a:ext>
            </a:extLst>
          </p:cNvPr>
          <p:cNvSpPr>
            <a:spLocks noGrp="1"/>
          </p:cNvSpPr>
          <p:nvPr>
            <p:ph type="media" sz="quarter" idx="29" hasCustomPrompt="1"/>
          </p:nvPr>
        </p:nvSpPr>
        <p:spPr>
          <a:xfrm>
            <a:off x="11335781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  <p:sp>
        <p:nvSpPr>
          <p:cNvPr id="22" name="Plassholder for tekst 18"/>
          <p:cNvSpPr>
            <a:spLocks noGrp="1"/>
          </p:cNvSpPr>
          <p:nvPr>
            <p:ph type="body" sz="quarter" idx="23" hasCustomPrompt="1"/>
          </p:nvPr>
        </p:nvSpPr>
        <p:spPr>
          <a:xfrm>
            <a:off x="-19050" y="2032921"/>
            <a:ext cx="6121270" cy="2160000"/>
          </a:xfrm>
          <a:solidFill>
            <a:srgbClr val="000624">
              <a:alpha val="80000"/>
            </a:srgbClr>
          </a:solidFill>
        </p:spPr>
        <p:txBody>
          <a:bodyPr lIns="792000" rIns="144000" anchor="ctr" anchorCtr="0">
            <a:noAutofit/>
          </a:bodyPr>
          <a:lstStyle>
            <a:lvl1pPr marL="0" indent="0">
              <a:buNone/>
              <a:defRPr sz="3600" b="1" baseline="0">
                <a:solidFill>
                  <a:schemeClr val="bg1"/>
                </a:solidFill>
                <a:latin typeface="Arial" panose="020B0604020202020204" pitchFamily="34" charset="0"/>
                <a:ea typeface="Open Sans Semibold" panose="020B0706030804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/>
              <a:t>Tittel</a:t>
            </a:r>
            <a:r>
              <a:rPr lang="en-US" dirty="0"/>
              <a:t> p</a:t>
            </a:r>
            <a:r>
              <a:rPr lang="nb-NO" dirty="0"/>
              <a:t>å maks tre linjer</a:t>
            </a:r>
          </a:p>
        </p:txBody>
      </p:sp>
      <p:sp>
        <p:nvSpPr>
          <p:cNvPr id="10" name="Plassholder for tekst 2"/>
          <p:cNvSpPr>
            <a:spLocks noGrp="1"/>
          </p:cNvSpPr>
          <p:nvPr>
            <p:ph type="body" sz="quarter" idx="17" hasCustomPrompt="1"/>
          </p:nvPr>
        </p:nvSpPr>
        <p:spPr>
          <a:xfrm>
            <a:off x="-19050" y="4192395"/>
            <a:ext cx="6121270" cy="336798"/>
          </a:xfrm>
          <a:solidFill>
            <a:srgbClr val="000624">
              <a:alpha val="35000"/>
            </a:srgbClr>
          </a:solidFill>
        </p:spPr>
        <p:txBody>
          <a:bodyPr rIns="90000" anchor="ctr" anchorCtr="0">
            <a:noAutofit/>
          </a:bodyPr>
          <a:lstStyle>
            <a:lvl1pPr marL="396000" indent="0" algn="r">
              <a:lnSpc>
                <a:spcPts val="2300"/>
              </a:lnSpc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/>
              <a:t>Navn Foredragsholder</a:t>
            </a:r>
          </a:p>
        </p:txBody>
      </p:sp>
      <p:sp>
        <p:nvSpPr>
          <p:cNvPr id="13" name="Plassholder for tekst 4">
            <a:extLst>
              <a:ext uri="{FF2B5EF4-FFF2-40B4-BE49-F238E27FC236}">
                <a16:creationId xmlns:a16="http://schemas.microsoft.com/office/drawing/2014/main" id="{414CE593-4552-4608-B64C-BBB97CEC40A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-12830" y="4529193"/>
            <a:ext cx="6115050" cy="336798"/>
          </a:xfrm>
          <a:solidFill>
            <a:srgbClr val="000624">
              <a:alpha val="35000"/>
            </a:srgbClr>
          </a:solidFill>
        </p:spPr>
        <p:txBody>
          <a:bodyPr>
            <a:normAutofit/>
          </a:bodyPr>
          <a:lstStyle>
            <a:lvl1pPr marL="0" indent="0" algn="r">
              <a:buNone/>
              <a:defRPr sz="1400"/>
            </a:lvl1pPr>
          </a:lstStyle>
          <a:p>
            <a:r>
              <a:rPr lang="nb-NO" dirty="0"/>
              <a:t>Sted og dato</a:t>
            </a:r>
          </a:p>
        </p:txBody>
      </p:sp>
      <p:sp>
        <p:nvSpPr>
          <p:cNvPr id="8" name="Plassholder for media 25">
            <a:extLst>
              <a:ext uri="{FF2B5EF4-FFF2-40B4-BE49-F238E27FC236}">
                <a16:creationId xmlns:a16="http://schemas.microsoft.com/office/drawing/2014/main" id="{3C2D5AD6-84FA-A204-A0B2-B566C30AEBB7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24847" y="5422561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47686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p" animBg="1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2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2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 animBg="1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build="p" animBg="1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3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telside_sett inn eget bil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ssholder for bilde 4" title="Klikk ikonet for å legge til et bilde">
            <a:extLst>
              <a:ext uri="{FF2B5EF4-FFF2-40B4-BE49-F238E27FC236}">
                <a16:creationId xmlns:a16="http://schemas.microsoft.com/office/drawing/2014/main" id="{A1B0D7E6-EAE3-4BD5-A12F-FB6DD43ED50D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-9525" y="0"/>
            <a:ext cx="12211050" cy="6886188"/>
          </a:xfrm>
          <a:solidFill>
            <a:srgbClr val="002E5E"/>
          </a:solidFill>
        </p:spPr>
        <p:txBody>
          <a:bodyPr wrap="none" lIns="1800000" tIns="36000" anchor="ctr" anchorCtr="1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aseline="0">
                <a:solidFill>
                  <a:schemeClr val="bg2">
                    <a:lumMod val="75000"/>
                  </a:schemeClr>
                </a:solidFill>
                <a:sym typeface="Wingdings" panose="05000000000000000000" pitchFamily="2" charset="2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Sett inn bilde</a:t>
            </a:r>
          </a:p>
        </p:txBody>
      </p:sp>
      <p:sp>
        <p:nvSpPr>
          <p:cNvPr id="22" name="Plassholder for tekst 18"/>
          <p:cNvSpPr>
            <a:spLocks noGrp="1"/>
          </p:cNvSpPr>
          <p:nvPr>
            <p:ph type="body" sz="quarter" idx="23" hasCustomPrompt="1"/>
          </p:nvPr>
        </p:nvSpPr>
        <p:spPr>
          <a:xfrm>
            <a:off x="-19050" y="2032921"/>
            <a:ext cx="6121270" cy="2160000"/>
          </a:xfrm>
          <a:solidFill>
            <a:srgbClr val="000624">
              <a:alpha val="80000"/>
            </a:srgbClr>
          </a:solidFill>
        </p:spPr>
        <p:txBody>
          <a:bodyPr lIns="792000" rIns="144000" anchor="ctr" anchorCtr="0">
            <a:noAutofit/>
          </a:bodyPr>
          <a:lstStyle>
            <a:lvl1pPr marL="0" indent="0">
              <a:buNone/>
              <a:defRPr sz="3600" b="1" baseline="0">
                <a:solidFill>
                  <a:schemeClr val="bg1"/>
                </a:solidFill>
                <a:latin typeface="Arial" panose="020B0604020202020204" pitchFamily="34" charset="0"/>
                <a:ea typeface="Open Sans Semibold" panose="020B0706030804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/>
              <a:t>Tittel</a:t>
            </a:r>
            <a:r>
              <a:rPr lang="en-US" dirty="0"/>
              <a:t> p</a:t>
            </a:r>
            <a:r>
              <a:rPr lang="nb-NO" dirty="0"/>
              <a:t>å maks tre linjer</a:t>
            </a:r>
          </a:p>
        </p:txBody>
      </p:sp>
      <p:sp>
        <p:nvSpPr>
          <p:cNvPr id="10" name="Plassholder for tekst 2"/>
          <p:cNvSpPr>
            <a:spLocks noGrp="1"/>
          </p:cNvSpPr>
          <p:nvPr>
            <p:ph type="body" sz="quarter" idx="17" hasCustomPrompt="1"/>
          </p:nvPr>
        </p:nvSpPr>
        <p:spPr>
          <a:xfrm>
            <a:off x="-19050" y="4192395"/>
            <a:ext cx="6121270" cy="336798"/>
          </a:xfrm>
          <a:solidFill>
            <a:schemeClr val="accent1">
              <a:lumMod val="50000"/>
              <a:alpha val="75000"/>
            </a:schemeClr>
          </a:solidFill>
        </p:spPr>
        <p:txBody>
          <a:bodyPr rIns="90000" anchor="ctr" anchorCtr="0">
            <a:noAutofit/>
          </a:bodyPr>
          <a:lstStyle>
            <a:lvl1pPr marL="396000" indent="0" algn="r">
              <a:lnSpc>
                <a:spcPts val="2300"/>
              </a:lnSpc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/>
              <a:t>Navn Foredragsholder</a:t>
            </a:r>
          </a:p>
        </p:txBody>
      </p:sp>
      <p:sp>
        <p:nvSpPr>
          <p:cNvPr id="9" name="Plassholder for tekst 4">
            <a:extLst>
              <a:ext uri="{FF2B5EF4-FFF2-40B4-BE49-F238E27FC236}">
                <a16:creationId xmlns:a16="http://schemas.microsoft.com/office/drawing/2014/main" id="{4B36B960-4465-4A71-83BF-2B883B366DA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-20872" y="4522837"/>
            <a:ext cx="6123092" cy="336798"/>
          </a:xfrm>
          <a:solidFill>
            <a:schemeClr val="accent1">
              <a:lumMod val="50000"/>
              <a:alpha val="75000"/>
            </a:schemeClr>
          </a:solidFill>
        </p:spPr>
        <p:txBody>
          <a:bodyPr>
            <a:normAutofit/>
          </a:bodyPr>
          <a:lstStyle>
            <a:lvl1pPr marL="0" indent="0" algn="r">
              <a:buNone/>
              <a:defRPr sz="1400"/>
            </a:lvl1pPr>
          </a:lstStyle>
          <a:p>
            <a:r>
              <a:rPr lang="nb-NO" dirty="0"/>
              <a:t>Sted og dato</a:t>
            </a:r>
          </a:p>
        </p:txBody>
      </p:sp>
      <p:sp>
        <p:nvSpPr>
          <p:cNvPr id="4" name="Plassholder for media 25">
            <a:extLst>
              <a:ext uri="{FF2B5EF4-FFF2-40B4-BE49-F238E27FC236}">
                <a16:creationId xmlns:a16="http://schemas.microsoft.com/office/drawing/2014/main" id="{F2FED4CE-8CCF-D7BF-0050-E338289B3833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24847" y="5422561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  <p:sp>
        <p:nvSpPr>
          <p:cNvPr id="5" name="Plassholder for media 25">
            <a:extLst>
              <a:ext uri="{FF2B5EF4-FFF2-40B4-BE49-F238E27FC236}">
                <a16:creationId xmlns:a16="http://schemas.microsoft.com/office/drawing/2014/main" id="{1E97B1F2-EA5F-5265-92EE-D5200C3B26F3}"/>
              </a:ext>
            </a:extLst>
          </p:cNvPr>
          <p:cNvSpPr>
            <a:spLocks noGrp="1"/>
          </p:cNvSpPr>
          <p:nvPr>
            <p:ph type="media" sz="quarter" idx="29" hasCustomPrompt="1"/>
          </p:nvPr>
        </p:nvSpPr>
        <p:spPr>
          <a:xfrm>
            <a:off x="11336400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</p:spTree>
    <p:extLst>
      <p:ext uri="{BB962C8B-B14F-4D97-AF65-F5344CB8AC3E}">
        <p14:creationId xmlns:p14="http://schemas.microsoft.com/office/powerpoint/2010/main" val="30136165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p" animBg="1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2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2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 animBg="1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 build="p" animBg="1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3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>
          <a:xfrm>
            <a:off x="1314000" y="108000"/>
            <a:ext cx="7570237" cy="1325563"/>
          </a:xfrm>
        </p:spPr>
        <p:txBody>
          <a:bodyPr>
            <a:normAutofit/>
          </a:bodyPr>
          <a:lstStyle>
            <a:lvl1pPr>
              <a:defRPr sz="3600" baseline="0">
                <a:latin typeface="Arial" panose="020B0604020202020204" pitchFamily="34" charset="0"/>
                <a:ea typeface="Open Sans Semibold" panose="020B0706030804020204" pitchFamily="34" charset="0"/>
                <a:cs typeface="Arial" panose="020B0604020202020204" pitchFamily="34" charset="0"/>
              </a:defRPr>
            </a:lvl1pPr>
          </a:lstStyle>
          <a:p>
            <a:r>
              <a:rPr lang="nb-NO" dirty="0"/>
              <a:t>Klikk for å skrive tittel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idx="1" hasCustomPrompt="1"/>
          </p:nvPr>
        </p:nvSpPr>
        <p:spPr>
          <a:xfrm>
            <a:off x="1314000" y="1512000"/>
            <a:ext cx="7570237" cy="3907725"/>
          </a:xfrm>
        </p:spPr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>
              <a:defRPr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nb-NO" dirty="0"/>
              <a:t>Klikk for å legge til tekst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</p:txBody>
      </p:sp>
      <p:sp>
        <p:nvSpPr>
          <p:cNvPr id="5" name="Plassholder for media 25">
            <a:extLst>
              <a:ext uri="{FF2B5EF4-FFF2-40B4-BE49-F238E27FC236}">
                <a16:creationId xmlns:a16="http://schemas.microsoft.com/office/drawing/2014/main" id="{89B3DE7E-2FD2-3720-08A2-91BD1F6459FA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24847" y="5422561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  <p:sp>
        <p:nvSpPr>
          <p:cNvPr id="6" name="Plassholder for media 25">
            <a:extLst>
              <a:ext uri="{FF2B5EF4-FFF2-40B4-BE49-F238E27FC236}">
                <a16:creationId xmlns:a16="http://schemas.microsoft.com/office/drawing/2014/main" id="{28C33293-7C97-5A97-4FBA-6A8DDB1676FC}"/>
              </a:ext>
            </a:extLst>
          </p:cNvPr>
          <p:cNvSpPr>
            <a:spLocks noGrp="1"/>
          </p:cNvSpPr>
          <p:nvPr>
            <p:ph type="media" sz="quarter" idx="30" hasCustomPrompt="1"/>
          </p:nvPr>
        </p:nvSpPr>
        <p:spPr>
          <a:xfrm>
            <a:off x="11336400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</p:spTree>
    <p:extLst>
      <p:ext uri="{BB962C8B-B14F-4D97-AF65-F5344CB8AC3E}">
        <p14:creationId xmlns:p14="http://schemas.microsoft.com/office/powerpoint/2010/main" val="292332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3" orient="horz" pos="2160">
          <p15:clr>
            <a:srgbClr val="FBAE40"/>
          </p15:clr>
        </p15:guide>
        <p15:guide id="4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ssholder for innhold 3"/>
          <p:cNvSpPr>
            <a:spLocks noGrp="1"/>
          </p:cNvSpPr>
          <p:nvPr>
            <p:ph sz="half" idx="2" hasCustomPrompt="1"/>
          </p:nvPr>
        </p:nvSpPr>
        <p:spPr>
          <a:xfrm>
            <a:off x="5140801" y="1511999"/>
            <a:ext cx="3744000" cy="3907725"/>
          </a:xfrm>
          <a:noFill/>
        </p:spPr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>
              <a:defRPr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nb-NO" dirty="0"/>
              <a:t>Klikk for å legge til innhold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</p:txBody>
      </p:sp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>
          <a:xfrm>
            <a:off x="1314001" y="108000"/>
            <a:ext cx="7570800" cy="1325563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</a:lstStyle>
          <a:p>
            <a:r>
              <a:rPr lang="nb-NO" dirty="0"/>
              <a:t>Klikk for å skrive tittel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 hasCustomPrompt="1"/>
          </p:nvPr>
        </p:nvSpPr>
        <p:spPr>
          <a:xfrm>
            <a:off x="1312506" y="1511999"/>
            <a:ext cx="3744000" cy="3907726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>
              <a:defRPr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nb-NO" dirty="0"/>
              <a:t>Klikk for å legge til innhold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</p:txBody>
      </p:sp>
      <p:sp>
        <p:nvSpPr>
          <p:cNvPr id="6" name="Plassholder for media 25">
            <a:extLst>
              <a:ext uri="{FF2B5EF4-FFF2-40B4-BE49-F238E27FC236}">
                <a16:creationId xmlns:a16="http://schemas.microsoft.com/office/drawing/2014/main" id="{99C64E92-3293-3D30-B4B2-880B6D9B92DE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24847" y="5422561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  <p:sp>
        <p:nvSpPr>
          <p:cNvPr id="7" name="Plassholder for media 25">
            <a:extLst>
              <a:ext uri="{FF2B5EF4-FFF2-40B4-BE49-F238E27FC236}">
                <a16:creationId xmlns:a16="http://schemas.microsoft.com/office/drawing/2014/main" id="{74527331-6695-F35D-8568-5DD105961F02}"/>
              </a:ext>
            </a:extLst>
          </p:cNvPr>
          <p:cNvSpPr>
            <a:spLocks noGrp="1"/>
          </p:cNvSpPr>
          <p:nvPr>
            <p:ph type="media" sz="quarter" idx="30" hasCustomPrompt="1"/>
          </p:nvPr>
        </p:nvSpPr>
        <p:spPr>
          <a:xfrm>
            <a:off x="11336400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</p:spTree>
    <p:extLst>
      <p:ext uri="{BB962C8B-B14F-4D97-AF65-F5344CB8AC3E}">
        <p14:creationId xmlns:p14="http://schemas.microsoft.com/office/powerpoint/2010/main" val="110666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ilde - heldekk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media 25">
            <a:extLst>
              <a:ext uri="{FF2B5EF4-FFF2-40B4-BE49-F238E27FC236}">
                <a16:creationId xmlns:a16="http://schemas.microsoft.com/office/drawing/2014/main" id="{D2351660-1CD4-70BA-0010-C1B0B6E7674D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24847" y="5422561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  <p:sp>
        <p:nvSpPr>
          <p:cNvPr id="6" name="Plassholder for bilde 5"/>
          <p:cNvSpPr>
            <a:spLocks noGrp="1"/>
          </p:cNvSpPr>
          <p:nvPr>
            <p:ph type="pic" sz="quarter" idx="16" hasCustomPrompt="1"/>
          </p:nvPr>
        </p:nvSpPr>
        <p:spPr>
          <a:xfrm>
            <a:off x="0" y="0"/>
            <a:ext cx="12192000" cy="6922347"/>
          </a:xfrm>
        </p:spPr>
        <p:txBody>
          <a:bodyPr lIns="1620000"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nb-NO" dirty="0"/>
              <a:t>Sett inn bilde</a:t>
            </a:r>
          </a:p>
        </p:txBody>
      </p:sp>
      <p:sp>
        <p:nvSpPr>
          <p:cNvPr id="4" name="Plassholder for tekst 3"/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10419136" y="3669967"/>
            <a:ext cx="3095721" cy="450008"/>
          </a:xfrm>
        </p:spPr>
        <p:txBody>
          <a:bodyPr rIns="180000">
            <a:normAutofit/>
          </a:bodyPr>
          <a:lstStyle>
            <a:lvl1pPr marL="0" indent="0" algn="l">
              <a:buNone/>
              <a:defRPr sz="1000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pPr lvl="0"/>
            <a:r>
              <a:rPr lang="nb-NO" dirty="0"/>
              <a:t>Foto: © Navn på fotograf og bildebyrå</a:t>
            </a:r>
          </a:p>
        </p:txBody>
      </p:sp>
      <p:sp>
        <p:nvSpPr>
          <p:cNvPr id="5" name="Plassholder for media 25">
            <a:extLst>
              <a:ext uri="{FF2B5EF4-FFF2-40B4-BE49-F238E27FC236}">
                <a16:creationId xmlns:a16="http://schemas.microsoft.com/office/drawing/2014/main" id="{7810F5FB-1816-342B-9ADA-494FDDA98544}"/>
              </a:ext>
            </a:extLst>
          </p:cNvPr>
          <p:cNvSpPr>
            <a:spLocks noGrp="1"/>
          </p:cNvSpPr>
          <p:nvPr>
            <p:ph type="media" sz="quarter" idx="30" hasCustomPrompt="1"/>
          </p:nvPr>
        </p:nvSpPr>
        <p:spPr>
          <a:xfrm>
            <a:off x="11336400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</p:spTree>
    <p:extLst>
      <p:ext uri="{BB962C8B-B14F-4D97-AF65-F5344CB8AC3E}">
        <p14:creationId xmlns:p14="http://schemas.microsoft.com/office/powerpoint/2010/main" val="3477337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ltittel med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ssholder for bilde 5"/>
          <p:cNvSpPr>
            <a:spLocks noGrp="1"/>
          </p:cNvSpPr>
          <p:nvPr>
            <p:ph type="pic" sz="quarter" idx="16" hasCustomPrompt="1"/>
          </p:nvPr>
        </p:nvSpPr>
        <p:spPr>
          <a:xfrm>
            <a:off x="0" y="0"/>
            <a:ext cx="12192000" cy="6858000"/>
          </a:xfrm>
        </p:spPr>
        <p:txBody>
          <a:bodyPr lIns="1620000"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nb-NO" dirty="0"/>
              <a:t>Sett inn bilde</a:t>
            </a:r>
          </a:p>
        </p:txBody>
      </p:sp>
      <p:sp>
        <p:nvSpPr>
          <p:cNvPr id="4" name="Plassholder for tekst 15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3429000"/>
            <a:ext cx="6120000" cy="1732839"/>
          </a:xfrm>
          <a:solidFill>
            <a:srgbClr val="000624">
              <a:alpha val="80000"/>
            </a:srgbClr>
          </a:solidFill>
        </p:spPr>
        <p:txBody>
          <a:bodyPr lIns="792000" anchor="ctr">
            <a:norm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600" b="1" baseline="0">
                <a:solidFill>
                  <a:schemeClr val="bg1"/>
                </a:solidFill>
                <a:latin typeface="Arial" panose="020B0604020202020204" pitchFamily="34" charset="0"/>
                <a:ea typeface="Open Sans Semibold" panose="020B0706030804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nb-NO" dirty="0"/>
              <a:t>Skriv deltittel her</a:t>
            </a:r>
          </a:p>
        </p:txBody>
      </p:sp>
      <p:sp>
        <p:nvSpPr>
          <p:cNvPr id="11" name="Plassholder for tekst 3">
            <a:extLst>
              <a:ext uri="{FF2B5EF4-FFF2-40B4-BE49-F238E27FC236}">
                <a16:creationId xmlns:a16="http://schemas.microsoft.com/office/drawing/2014/main" id="{31AD9ECE-CE10-4FE0-AA95-14CBF0B97F2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10419136" y="3669967"/>
            <a:ext cx="3095721" cy="450008"/>
          </a:xfrm>
        </p:spPr>
        <p:txBody>
          <a:bodyPr rIns="180000">
            <a:normAutofit/>
          </a:bodyPr>
          <a:lstStyle>
            <a:lvl1pPr marL="0" indent="0" algn="l">
              <a:buNone/>
              <a:defRPr sz="1000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pPr lvl="0"/>
            <a:r>
              <a:rPr lang="nb-NO" dirty="0"/>
              <a:t>Foto: © Navn på fotograf og bildebyrå</a:t>
            </a:r>
          </a:p>
        </p:txBody>
      </p:sp>
      <p:sp>
        <p:nvSpPr>
          <p:cNvPr id="3" name="Plassholder for media 25">
            <a:extLst>
              <a:ext uri="{FF2B5EF4-FFF2-40B4-BE49-F238E27FC236}">
                <a16:creationId xmlns:a16="http://schemas.microsoft.com/office/drawing/2014/main" id="{A00963E3-6389-D0CE-2964-269ABEC18E63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24847" y="5422561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  <p:sp>
        <p:nvSpPr>
          <p:cNvPr id="5" name="Plassholder for media 25">
            <a:extLst>
              <a:ext uri="{FF2B5EF4-FFF2-40B4-BE49-F238E27FC236}">
                <a16:creationId xmlns:a16="http://schemas.microsoft.com/office/drawing/2014/main" id="{96059621-B15F-9FA1-3B3F-115C8E0D0728}"/>
              </a:ext>
            </a:extLst>
          </p:cNvPr>
          <p:cNvSpPr>
            <a:spLocks noGrp="1"/>
          </p:cNvSpPr>
          <p:nvPr>
            <p:ph type="media" sz="quarter" idx="29" hasCustomPrompt="1"/>
          </p:nvPr>
        </p:nvSpPr>
        <p:spPr>
          <a:xfrm>
            <a:off x="11336400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</p:spTree>
    <p:extLst>
      <p:ext uri="{BB962C8B-B14F-4D97-AF65-F5344CB8AC3E}">
        <p14:creationId xmlns:p14="http://schemas.microsoft.com/office/powerpoint/2010/main" val="151665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animBg="1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og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media 25">
            <a:extLst>
              <a:ext uri="{FF2B5EF4-FFF2-40B4-BE49-F238E27FC236}">
                <a16:creationId xmlns:a16="http://schemas.microsoft.com/office/drawing/2014/main" id="{019929BC-821C-9FAA-8D07-834E2C7C3C38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24847" y="5422561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  <p:sp>
        <p:nvSpPr>
          <p:cNvPr id="13" name="Plassholder for bilde 9"/>
          <p:cNvSpPr>
            <a:spLocks noGrp="1"/>
          </p:cNvSpPr>
          <p:nvPr>
            <p:ph type="pic" sz="quarter" idx="13" hasCustomPrompt="1"/>
          </p:nvPr>
        </p:nvSpPr>
        <p:spPr>
          <a:xfrm>
            <a:off x="7051200" y="1"/>
            <a:ext cx="5140800" cy="6858000"/>
          </a:xfrm>
          <a:prstGeom prst="rect">
            <a:avLst/>
          </a:prstGeom>
          <a:solidFill>
            <a:srgbClr val="00264C"/>
          </a:solidFill>
        </p:spPr>
        <p:txBody>
          <a:bodyPr tIns="3708000" anchor="t" anchorCtr="1">
            <a:normAutofit/>
          </a:bodyPr>
          <a:lstStyle>
            <a:lvl1pPr marL="0" indent="0" algn="ctr">
              <a:buNone/>
              <a:defRPr sz="14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nb-NO" dirty="0"/>
              <a:t>Sett inn bilde</a:t>
            </a:r>
          </a:p>
        </p:txBody>
      </p:sp>
      <p:sp>
        <p:nvSpPr>
          <p:cNvPr id="14" name="Tittel 1"/>
          <p:cNvSpPr>
            <a:spLocks noGrp="1"/>
          </p:cNvSpPr>
          <p:nvPr>
            <p:ph type="title" hasCustomPrompt="1"/>
          </p:nvPr>
        </p:nvSpPr>
        <p:spPr>
          <a:xfrm>
            <a:off x="1314000" y="108000"/>
            <a:ext cx="5616998" cy="1325563"/>
          </a:xfrm>
          <a:prstGeom prst="rect">
            <a:avLst/>
          </a:prstGeom>
        </p:spPr>
        <p:txBody>
          <a:bodyPr/>
          <a:lstStyle>
            <a:lvl1pPr algn="l">
              <a:defRPr baseline="0"/>
            </a:lvl1pPr>
          </a:lstStyle>
          <a:p>
            <a:r>
              <a:rPr lang="nb-NO" dirty="0"/>
              <a:t>Klikk for skrive tittel</a:t>
            </a:r>
          </a:p>
        </p:txBody>
      </p:sp>
      <p:sp>
        <p:nvSpPr>
          <p:cNvPr id="15" name="Plassholder for innhold 2"/>
          <p:cNvSpPr>
            <a:spLocks noGrp="1"/>
          </p:cNvSpPr>
          <p:nvPr>
            <p:ph idx="1"/>
          </p:nvPr>
        </p:nvSpPr>
        <p:spPr>
          <a:xfrm>
            <a:off x="479427" y="1509214"/>
            <a:ext cx="6451571" cy="39360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</p:txBody>
      </p:sp>
      <p:sp>
        <p:nvSpPr>
          <p:cNvPr id="10" name="Plassholder for tekst 3">
            <a:extLst>
              <a:ext uri="{FF2B5EF4-FFF2-40B4-BE49-F238E27FC236}">
                <a16:creationId xmlns:a16="http://schemas.microsoft.com/office/drawing/2014/main" id="{F4B3F400-65BF-4563-B781-CE31C53BB11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10419136" y="3669967"/>
            <a:ext cx="3095721" cy="450008"/>
          </a:xfrm>
        </p:spPr>
        <p:txBody>
          <a:bodyPr rIns="180000">
            <a:normAutofit/>
          </a:bodyPr>
          <a:lstStyle>
            <a:lvl1pPr marL="0" indent="0" algn="l">
              <a:buNone/>
              <a:defRPr sz="1000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pPr lvl="0"/>
            <a:r>
              <a:rPr lang="nb-NO" dirty="0"/>
              <a:t>Foto: © Navn på fotograf og bildebyrå</a:t>
            </a:r>
          </a:p>
        </p:txBody>
      </p:sp>
      <p:sp>
        <p:nvSpPr>
          <p:cNvPr id="4" name="Plassholder for media 25">
            <a:extLst>
              <a:ext uri="{FF2B5EF4-FFF2-40B4-BE49-F238E27FC236}">
                <a16:creationId xmlns:a16="http://schemas.microsoft.com/office/drawing/2014/main" id="{3116D42A-EEA8-41E1-E846-C85AC7C05703}"/>
              </a:ext>
            </a:extLst>
          </p:cNvPr>
          <p:cNvSpPr>
            <a:spLocks noGrp="1"/>
          </p:cNvSpPr>
          <p:nvPr>
            <p:ph type="media" sz="quarter" idx="29" hasCustomPrompt="1"/>
          </p:nvPr>
        </p:nvSpPr>
        <p:spPr>
          <a:xfrm>
            <a:off x="11336400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</p:spTree>
    <p:extLst>
      <p:ext uri="{BB962C8B-B14F-4D97-AF65-F5344CB8AC3E}">
        <p14:creationId xmlns:p14="http://schemas.microsoft.com/office/powerpoint/2010/main" val="44713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ilder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tel 1"/>
          <p:cNvSpPr>
            <a:spLocks noGrp="1"/>
          </p:cNvSpPr>
          <p:nvPr>
            <p:ph type="title" hasCustomPrompt="1"/>
          </p:nvPr>
        </p:nvSpPr>
        <p:spPr>
          <a:xfrm>
            <a:off x="1314000" y="108000"/>
            <a:ext cx="75708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nb-NO" dirty="0"/>
              <a:t>Klikk for å skrive tittel</a:t>
            </a:r>
          </a:p>
        </p:txBody>
      </p:sp>
      <p:sp>
        <p:nvSpPr>
          <p:cNvPr id="19" name="Plassholder for tekst 2"/>
          <p:cNvSpPr>
            <a:spLocks noGrp="1"/>
          </p:cNvSpPr>
          <p:nvPr>
            <p:ph type="body" idx="1" hasCustomPrompt="1"/>
          </p:nvPr>
        </p:nvSpPr>
        <p:spPr>
          <a:xfrm>
            <a:off x="1313999" y="3976254"/>
            <a:ext cx="3744000" cy="546879"/>
          </a:xfrm>
          <a:noFill/>
          <a:ln>
            <a:solidFill>
              <a:schemeClr val="bg2"/>
            </a:solidFill>
          </a:ln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dirty="0"/>
              <a:t>Overskrift</a:t>
            </a:r>
          </a:p>
        </p:txBody>
      </p:sp>
      <p:sp>
        <p:nvSpPr>
          <p:cNvPr id="24" name="Plassholder for tekst 10"/>
          <p:cNvSpPr>
            <a:spLocks noGrp="1"/>
          </p:cNvSpPr>
          <p:nvPr>
            <p:ph type="body" sz="quarter" idx="13"/>
          </p:nvPr>
        </p:nvSpPr>
        <p:spPr>
          <a:xfrm>
            <a:off x="1314001" y="4528704"/>
            <a:ext cx="3744000" cy="797275"/>
          </a:xfrm>
          <a:noFill/>
          <a:ln>
            <a:solidFill>
              <a:schemeClr val="bg2"/>
            </a:solidFill>
          </a:ln>
        </p:spPr>
        <p:txBody>
          <a:bodyPr>
            <a:normAutofit/>
          </a:bodyPr>
          <a:lstStyle>
            <a:lvl1pPr marL="0" indent="0" algn="ctr">
              <a:lnSpc>
                <a:spcPct val="110000"/>
              </a:lnSpc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lnSpc>
                <a:spcPct val="110000"/>
              </a:lnSpc>
              <a:buNone/>
              <a:defRPr sz="1800"/>
            </a:lvl2pPr>
            <a:lvl3pPr marL="914400" indent="0" algn="ctr">
              <a:lnSpc>
                <a:spcPct val="110000"/>
              </a:lnSpc>
              <a:buNone/>
              <a:defRPr sz="1600"/>
            </a:lvl3pPr>
            <a:lvl4pPr marL="1371600" indent="0" algn="ctr">
              <a:lnSpc>
                <a:spcPct val="110000"/>
              </a:lnSpc>
              <a:buNone/>
              <a:defRPr sz="1400"/>
            </a:lvl4pPr>
            <a:lvl5pPr marL="1828800" indent="0" algn="ctr">
              <a:lnSpc>
                <a:spcPct val="110000"/>
              </a:lnSpc>
              <a:buNone/>
              <a:defRPr sz="1400"/>
            </a:lvl5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25" name="Plassholder for tekst 4"/>
          <p:cNvSpPr>
            <a:spLocks noGrp="1"/>
          </p:cNvSpPr>
          <p:nvPr>
            <p:ph type="body" sz="quarter" idx="3" hasCustomPrompt="1"/>
          </p:nvPr>
        </p:nvSpPr>
        <p:spPr>
          <a:xfrm>
            <a:off x="5130898" y="3976254"/>
            <a:ext cx="3744000" cy="546879"/>
          </a:xfrm>
          <a:noFill/>
          <a:ln>
            <a:solidFill>
              <a:schemeClr val="bg2"/>
            </a:solidFill>
          </a:ln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dirty="0"/>
              <a:t>Overskrift</a:t>
            </a:r>
          </a:p>
        </p:txBody>
      </p:sp>
      <p:sp>
        <p:nvSpPr>
          <p:cNvPr id="26" name="Plassholder for tekst 10"/>
          <p:cNvSpPr>
            <a:spLocks noGrp="1"/>
          </p:cNvSpPr>
          <p:nvPr>
            <p:ph type="body" sz="quarter" idx="14"/>
          </p:nvPr>
        </p:nvSpPr>
        <p:spPr>
          <a:xfrm>
            <a:off x="5130898" y="4528704"/>
            <a:ext cx="3744000" cy="797275"/>
          </a:xfrm>
          <a:noFill/>
          <a:ln>
            <a:solidFill>
              <a:schemeClr val="bg2"/>
            </a:solidFill>
          </a:ln>
        </p:spPr>
        <p:txBody>
          <a:bodyPr>
            <a:normAutofit/>
          </a:bodyPr>
          <a:lstStyle>
            <a:lvl1pPr marL="0" indent="0" algn="ctr">
              <a:lnSpc>
                <a:spcPct val="110000"/>
              </a:lnSpc>
              <a:buNone/>
              <a:defRPr sz="1600"/>
            </a:lvl1pPr>
            <a:lvl2pPr marL="457200" indent="0" algn="ctr">
              <a:lnSpc>
                <a:spcPct val="110000"/>
              </a:lnSpc>
              <a:buNone/>
              <a:defRPr sz="1800"/>
            </a:lvl2pPr>
            <a:lvl3pPr marL="914400" indent="0" algn="ctr">
              <a:lnSpc>
                <a:spcPct val="110000"/>
              </a:lnSpc>
              <a:buNone/>
              <a:defRPr sz="1600"/>
            </a:lvl3pPr>
            <a:lvl4pPr marL="1371600" indent="0" algn="ctr">
              <a:lnSpc>
                <a:spcPct val="110000"/>
              </a:lnSpc>
              <a:buNone/>
              <a:defRPr sz="1400"/>
            </a:lvl4pPr>
            <a:lvl5pPr marL="1828800" indent="0" algn="ctr">
              <a:lnSpc>
                <a:spcPct val="110000"/>
              </a:lnSpc>
              <a:buNone/>
              <a:defRPr sz="1400"/>
            </a:lvl5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3" name="Plassholder for bilde 2"/>
          <p:cNvSpPr>
            <a:spLocks noGrp="1"/>
          </p:cNvSpPr>
          <p:nvPr>
            <p:ph type="pic" sz="quarter" idx="20" hasCustomPrompt="1"/>
          </p:nvPr>
        </p:nvSpPr>
        <p:spPr>
          <a:xfrm>
            <a:off x="1313999" y="1688655"/>
            <a:ext cx="3744000" cy="2284814"/>
          </a:xfrm>
          <a:solidFill>
            <a:srgbClr val="00264C"/>
          </a:solidFill>
          <a:ln>
            <a:solidFill>
              <a:schemeClr val="bg2">
                <a:lumMod val="90000"/>
              </a:schemeClr>
            </a:solidFill>
          </a:ln>
        </p:spPr>
        <p:txBody>
          <a:bodyPr tIns="1368000">
            <a:normAutofit/>
          </a:bodyPr>
          <a:lstStyle>
            <a:lvl1pPr marL="0" indent="0" algn="ctr">
              <a:buNone/>
              <a:defRPr sz="2000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nb-NO" dirty="0"/>
              <a:t>Sett inn bilde</a:t>
            </a:r>
          </a:p>
        </p:txBody>
      </p:sp>
      <p:sp>
        <p:nvSpPr>
          <p:cNvPr id="16" name="Plassholder for bilde 2"/>
          <p:cNvSpPr>
            <a:spLocks noGrp="1"/>
          </p:cNvSpPr>
          <p:nvPr>
            <p:ph type="pic" sz="quarter" idx="21" hasCustomPrompt="1"/>
          </p:nvPr>
        </p:nvSpPr>
        <p:spPr>
          <a:xfrm>
            <a:off x="5136366" y="1688655"/>
            <a:ext cx="3744000" cy="2284814"/>
          </a:xfrm>
          <a:solidFill>
            <a:srgbClr val="00264C"/>
          </a:solidFill>
          <a:ln>
            <a:solidFill>
              <a:schemeClr val="bg2">
                <a:lumMod val="90000"/>
              </a:schemeClr>
            </a:solidFill>
          </a:ln>
        </p:spPr>
        <p:txBody>
          <a:bodyPr tIns="1368000">
            <a:normAutofit/>
          </a:bodyPr>
          <a:lstStyle>
            <a:lvl1pPr marL="0" indent="0" algn="ctr">
              <a:buNone/>
              <a:defRPr sz="2000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nb-NO" dirty="0"/>
              <a:t>Sett inn bilde</a:t>
            </a:r>
          </a:p>
        </p:txBody>
      </p:sp>
      <p:sp>
        <p:nvSpPr>
          <p:cNvPr id="12" name="Plassholder for tekst 3"/>
          <p:cNvSpPr>
            <a:spLocks noGrp="1"/>
          </p:cNvSpPr>
          <p:nvPr>
            <p:ph type="body" sz="quarter" idx="15" hasCustomPrompt="1"/>
          </p:nvPr>
        </p:nvSpPr>
        <p:spPr>
          <a:xfrm>
            <a:off x="1313999" y="3706428"/>
            <a:ext cx="3744000" cy="244606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pPr lvl="0"/>
            <a:r>
              <a:rPr lang="nb-NO" dirty="0"/>
              <a:t>Foto: © Navn på fotograf og bildebyrå</a:t>
            </a:r>
          </a:p>
        </p:txBody>
      </p:sp>
      <p:sp>
        <p:nvSpPr>
          <p:cNvPr id="13" name="Plassholder for tekst 3"/>
          <p:cNvSpPr>
            <a:spLocks noGrp="1"/>
          </p:cNvSpPr>
          <p:nvPr>
            <p:ph type="body" sz="quarter" idx="22" hasCustomPrompt="1"/>
          </p:nvPr>
        </p:nvSpPr>
        <p:spPr>
          <a:xfrm>
            <a:off x="5136366" y="3706428"/>
            <a:ext cx="3744000" cy="244606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pPr lvl="0"/>
            <a:r>
              <a:rPr lang="nb-NO" dirty="0"/>
              <a:t>Foto: © Navn på fotograf og bildebyrå</a:t>
            </a:r>
          </a:p>
        </p:txBody>
      </p:sp>
      <p:sp>
        <p:nvSpPr>
          <p:cNvPr id="4" name="Plassholder for media 25">
            <a:extLst>
              <a:ext uri="{FF2B5EF4-FFF2-40B4-BE49-F238E27FC236}">
                <a16:creationId xmlns:a16="http://schemas.microsoft.com/office/drawing/2014/main" id="{6932F3D9-FAEB-F677-FE26-0162F0ECF9E1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24847" y="5422561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  <p:sp>
        <p:nvSpPr>
          <p:cNvPr id="5" name="Plassholder for media 25">
            <a:extLst>
              <a:ext uri="{FF2B5EF4-FFF2-40B4-BE49-F238E27FC236}">
                <a16:creationId xmlns:a16="http://schemas.microsoft.com/office/drawing/2014/main" id="{B2E82698-1483-60F8-4122-05DEAE38032A}"/>
              </a:ext>
            </a:extLst>
          </p:cNvPr>
          <p:cNvSpPr>
            <a:spLocks noGrp="1"/>
          </p:cNvSpPr>
          <p:nvPr>
            <p:ph type="media" sz="quarter" idx="29" hasCustomPrompt="1"/>
          </p:nvPr>
        </p:nvSpPr>
        <p:spPr>
          <a:xfrm>
            <a:off x="11336400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</p:spTree>
    <p:extLst>
      <p:ext uri="{BB962C8B-B14F-4D97-AF65-F5344CB8AC3E}">
        <p14:creationId xmlns:p14="http://schemas.microsoft.com/office/powerpoint/2010/main" val="275986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runde bilder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tel 1"/>
          <p:cNvSpPr>
            <a:spLocks noGrp="1"/>
          </p:cNvSpPr>
          <p:nvPr>
            <p:ph type="title" hasCustomPrompt="1"/>
          </p:nvPr>
        </p:nvSpPr>
        <p:spPr>
          <a:xfrm>
            <a:off x="1314000" y="108000"/>
            <a:ext cx="7570800" cy="1325563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lang="nb-NO" dirty="0"/>
              <a:t>Klikk for å skrive tittel</a:t>
            </a:r>
          </a:p>
        </p:txBody>
      </p:sp>
      <p:sp>
        <p:nvSpPr>
          <p:cNvPr id="9" name="Plassholder for tekst 2"/>
          <p:cNvSpPr>
            <a:spLocks noGrp="1"/>
          </p:cNvSpPr>
          <p:nvPr>
            <p:ph type="body" idx="1" hasCustomPrompt="1"/>
          </p:nvPr>
        </p:nvSpPr>
        <p:spPr>
          <a:xfrm>
            <a:off x="1314000" y="3935158"/>
            <a:ext cx="3744000" cy="546879"/>
          </a:xfrm>
          <a:prstGeom prst="rect">
            <a:avLst/>
          </a:prstGeom>
        </p:spPr>
        <p:txBody>
          <a:bodyPr lIns="36000" tIns="36000" rIns="36000" bIns="3600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1">
                <a:latin typeface="Arial" panose="020B0604020202020204" pitchFamily="34" charset="0"/>
                <a:ea typeface="Open Sans Semibold" panose="020B0706030804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dirty="0"/>
              <a:t>Overskrift</a:t>
            </a:r>
          </a:p>
        </p:txBody>
      </p:sp>
      <p:sp>
        <p:nvSpPr>
          <p:cNvPr id="10" name="Plassholder for tekst 10"/>
          <p:cNvSpPr>
            <a:spLocks noGrp="1"/>
          </p:cNvSpPr>
          <p:nvPr>
            <p:ph type="body" sz="quarter" idx="13"/>
          </p:nvPr>
        </p:nvSpPr>
        <p:spPr>
          <a:xfrm>
            <a:off x="1314000" y="4429508"/>
            <a:ext cx="3744000" cy="93783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10000"/>
              </a:lnSpc>
              <a:buNone/>
              <a:defRPr sz="1800"/>
            </a:lvl1pPr>
            <a:lvl2pPr marL="457200" indent="0" algn="ctr">
              <a:lnSpc>
                <a:spcPct val="110000"/>
              </a:lnSpc>
              <a:buNone/>
              <a:defRPr sz="1800"/>
            </a:lvl2pPr>
            <a:lvl3pPr marL="914400" indent="0" algn="ctr">
              <a:lnSpc>
                <a:spcPct val="110000"/>
              </a:lnSpc>
              <a:buNone/>
              <a:defRPr sz="1600"/>
            </a:lvl3pPr>
            <a:lvl4pPr marL="1371600" indent="0" algn="ctr">
              <a:lnSpc>
                <a:spcPct val="110000"/>
              </a:lnSpc>
              <a:buNone/>
              <a:defRPr sz="1400"/>
            </a:lvl4pPr>
            <a:lvl5pPr marL="1828800" indent="0" algn="ctr">
              <a:lnSpc>
                <a:spcPct val="110000"/>
              </a:lnSpc>
              <a:buNone/>
              <a:defRPr sz="1400"/>
            </a:lvl5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11" name="Plassholder for tekst 4"/>
          <p:cNvSpPr>
            <a:spLocks noGrp="1"/>
          </p:cNvSpPr>
          <p:nvPr>
            <p:ph type="body" sz="quarter" idx="3" hasCustomPrompt="1"/>
          </p:nvPr>
        </p:nvSpPr>
        <p:spPr>
          <a:xfrm>
            <a:off x="5140800" y="3935158"/>
            <a:ext cx="3744000" cy="546879"/>
          </a:xfrm>
          <a:prstGeom prst="rect">
            <a:avLst/>
          </a:prstGeom>
        </p:spPr>
        <p:txBody>
          <a:bodyPr lIns="36000" tIns="36000" rIns="36000" bIns="3600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1">
                <a:latin typeface="Arial" panose="020B0604020202020204" pitchFamily="34" charset="0"/>
                <a:ea typeface="Open Sans Semibold" panose="020B0706030804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dirty="0"/>
              <a:t>Overskrift</a:t>
            </a:r>
          </a:p>
        </p:txBody>
      </p:sp>
      <p:sp>
        <p:nvSpPr>
          <p:cNvPr id="12" name="Plassholder for tekst 10"/>
          <p:cNvSpPr>
            <a:spLocks noGrp="1"/>
          </p:cNvSpPr>
          <p:nvPr>
            <p:ph type="body" sz="quarter" idx="14"/>
          </p:nvPr>
        </p:nvSpPr>
        <p:spPr>
          <a:xfrm>
            <a:off x="5140800" y="4429509"/>
            <a:ext cx="3744000" cy="93783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10000"/>
              </a:lnSpc>
              <a:buNone/>
              <a:defRPr sz="1600"/>
            </a:lvl1pPr>
            <a:lvl2pPr marL="457200" indent="0" algn="ctr">
              <a:lnSpc>
                <a:spcPct val="110000"/>
              </a:lnSpc>
              <a:buNone/>
              <a:defRPr sz="1800"/>
            </a:lvl2pPr>
            <a:lvl3pPr marL="914400" indent="0" algn="ctr">
              <a:lnSpc>
                <a:spcPct val="110000"/>
              </a:lnSpc>
              <a:buNone/>
              <a:defRPr sz="1600"/>
            </a:lvl3pPr>
            <a:lvl4pPr marL="1371600" indent="0" algn="ctr">
              <a:lnSpc>
                <a:spcPct val="110000"/>
              </a:lnSpc>
              <a:buNone/>
              <a:defRPr sz="1400"/>
            </a:lvl4pPr>
            <a:lvl5pPr marL="1828800" indent="0" algn="ctr">
              <a:lnSpc>
                <a:spcPct val="110000"/>
              </a:lnSpc>
              <a:buNone/>
              <a:defRPr sz="1400"/>
            </a:lvl5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16" name="Plassholder for bilde 15"/>
          <p:cNvSpPr>
            <a:spLocks noGrp="1" noChangeAspect="1"/>
          </p:cNvSpPr>
          <p:nvPr>
            <p:ph type="pic" sz="quarter" idx="20"/>
          </p:nvPr>
        </p:nvSpPr>
        <p:spPr>
          <a:xfrm>
            <a:off x="2034000" y="1631158"/>
            <a:ext cx="2304000" cy="2304000"/>
          </a:xfrm>
          <a:prstGeom prst="ellipse">
            <a:avLst/>
          </a:prstGeom>
          <a:solidFill>
            <a:srgbClr val="00264C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anchor="b" anchorCtr="0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nb-NO"/>
              <a:t>Klikk på ikonet for å legge til et bilde</a:t>
            </a:r>
            <a:endParaRPr lang="nb-NO" dirty="0"/>
          </a:p>
        </p:txBody>
      </p:sp>
      <p:sp>
        <p:nvSpPr>
          <p:cNvPr id="17" name="Plassholder for bilde 15"/>
          <p:cNvSpPr>
            <a:spLocks noGrp="1" noChangeAspect="1"/>
          </p:cNvSpPr>
          <p:nvPr>
            <p:ph type="pic" sz="quarter" idx="21"/>
          </p:nvPr>
        </p:nvSpPr>
        <p:spPr>
          <a:xfrm>
            <a:off x="5860800" y="1631158"/>
            <a:ext cx="2304000" cy="2304000"/>
          </a:xfrm>
          <a:prstGeom prst="ellipse">
            <a:avLst/>
          </a:prstGeom>
          <a:solidFill>
            <a:srgbClr val="00264C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anchor="b" anchorCtr="0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nb-NO"/>
              <a:t>Klikk på ikonet for å legge til et bilde</a:t>
            </a:r>
            <a:endParaRPr lang="nb-NO" dirty="0"/>
          </a:p>
        </p:txBody>
      </p:sp>
      <p:sp>
        <p:nvSpPr>
          <p:cNvPr id="3" name="Plassholder for media 25">
            <a:extLst>
              <a:ext uri="{FF2B5EF4-FFF2-40B4-BE49-F238E27FC236}">
                <a16:creationId xmlns:a16="http://schemas.microsoft.com/office/drawing/2014/main" id="{3573B73C-BCE3-89BB-2A43-EB150FC5DB7E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24847" y="5422561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  <p:sp>
        <p:nvSpPr>
          <p:cNvPr id="4" name="Plassholder for media 25">
            <a:extLst>
              <a:ext uri="{FF2B5EF4-FFF2-40B4-BE49-F238E27FC236}">
                <a16:creationId xmlns:a16="http://schemas.microsoft.com/office/drawing/2014/main" id="{F6C06BDD-DE6B-7249-5D93-43FE417AD2C0}"/>
              </a:ext>
            </a:extLst>
          </p:cNvPr>
          <p:cNvSpPr>
            <a:spLocks noGrp="1"/>
          </p:cNvSpPr>
          <p:nvPr>
            <p:ph type="media" sz="quarter" idx="29" hasCustomPrompt="1"/>
          </p:nvPr>
        </p:nvSpPr>
        <p:spPr>
          <a:xfrm>
            <a:off x="11336400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</p:spTree>
    <p:extLst>
      <p:ext uri="{BB962C8B-B14F-4D97-AF65-F5344CB8AC3E}">
        <p14:creationId xmlns:p14="http://schemas.microsoft.com/office/powerpoint/2010/main" val="335100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tel 1"/>
          <p:cNvSpPr>
            <a:spLocks noGrp="1"/>
          </p:cNvSpPr>
          <p:nvPr>
            <p:ph type="ctrTitle" hasCustomPrompt="1"/>
          </p:nvPr>
        </p:nvSpPr>
        <p:spPr>
          <a:xfrm>
            <a:off x="1841810" y="914400"/>
            <a:ext cx="7063985" cy="3801437"/>
          </a:xfrm>
        </p:spPr>
        <p:txBody>
          <a:bodyPr lIns="36000" tIns="0" rIns="36000" bIns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800" b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5400" dirty="0"/>
              <a:t>«</a:t>
            </a:r>
            <a:r>
              <a:rPr lang="nb-NO" dirty="0"/>
              <a:t>Klikk for sette inn et  sitat. Husk anførselstegn!</a:t>
            </a:r>
            <a:r>
              <a:rPr lang="nb-NO" sz="5400" dirty="0"/>
              <a:t>»</a:t>
            </a:r>
            <a:endParaRPr lang="nb-NO" dirty="0"/>
          </a:p>
        </p:txBody>
      </p:sp>
      <p:sp>
        <p:nvSpPr>
          <p:cNvPr id="7" name="Plassholder for tekst 7"/>
          <p:cNvSpPr>
            <a:spLocks noGrp="1"/>
          </p:cNvSpPr>
          <p:nvPr>
            <p:ph type="body" sz="quarter" idx="13" hasCustomPrompt="1"/>
          </p:nvPr>
        </p:nvSpPr>
        <p:spPr>
          <a:xfrm>
            <a:off x="1841810" y="4734238"/>
            <a:ext cx="7063985" cy="441325"/>
          </a:xfrm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Navn </a:t>
            </a:r>
            <a:r>
              <a:rPr lang="nb-NO" dirty="0" err="1"/>
              <a:t>Navnesen</a:t>
            </a:r>
            <a:endParaRPr lang="nb-NO" dirty="0"/>
          </a:p>
        </p:txBody>
      </p:sp>
      <p:sp>
        <p:nvSpPr>
          <p:cNvPr id="3" name="Plassholder for media 25">
            <a:extLst>
              <a:ext uri="{FF2B5EF4-FFF2-40B4-BE49-F238E27FC236}">
                <a16:creationId xmlns:a16="http://schemas.microsoft.com/office/drawing/2014/main" id="{7F87968D-51FB-85FE-0F68-673FB93175B3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24847" y="5422561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  <p:sp>
        <p:nvSpPr>
          <p:cNvPr id="4" name="Plassholder for media 25">
            <a:extLst>
              <a:ext uri="{FF2B5EF4-FFF2-40B4-BE49-F238E27FC236}">
                <a16:creationId xmlns:a16="http://schemas.microsoft.com/office/drawing/2014/main" id="{C46034F4-9BC0-FC55-DD64-D7FEA511B7B2}"/>
              </a:ext>
            </a:extLst>
          </p:cNvPr>
          <p:cNvSpPr>
            <a:spLocks noGrp="1"/>
          </p:cNvSpPr>
          <p:nvPr>
            <p:ph type="media" sz="quarter" idx="29" hasCustomPrompt="1"/>
          </p:nvPr>
        </p:nvSpPr>
        <p:spPr>
          <a:xfrm>
            <a:off x="11336400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</p:spTree>
    <p:extLst>
      <p:ext uri="{BB962C8B-B14F-4D97-AF65-F5344CB8AC3E}">
        <p14:creationId xmlns:p14="http://schemas.microsoft.com/office/powerpoint/2010/main" val="347581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 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332000" y="108000"/>
            <a:ext cx="7570800" cy="1325563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6" name="Plassholder for media 25">
            <a:extLst>
              <a:ext uri="{FF2B5EF4-FFF2-40B4-BE49-F238E27FC236}">
                <a16:creationId xmlns:a16="http://schemas.microsoft.com/office/drawing/2014/main" id="{C9719467-1753-40B5-9C5F-ABA8D35AC6B8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0" y="5419725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  <p:sp>
        <p:nvSpPr>
          <p:cNvPr id="4" name="Plassholder for media 25">
            <a:extLst>
              <a:ext uri="{FF2B5EF4-FFF2-40B4-BE49-F238E27FC236}">
                <a16:creationId xmlns:a16="http://schemas.microsoft.com/office/drawing/2014/main" id="{95545C90-2CAA-B231-B000-2654AE32513A}"/>
              </a:ext>
            </a:extLst>
          </p:cNvPr>
          <p:cNvSpPr>
            <a:spLocks noGrp="1"/>
          </p:cNvSpPr>
          <p:nvPr>
            <p:ph type="media" sz="quarter" idx="29" hasCustomPrompt="1"/>
          </p:nvPr>
        </p:nvSpPr>
        <p:spPr>
          <a:xfrm>
            <a:off x="11336400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</p:spTree>
    <p:extLst>
      <p:ext uri="{BB962C8B-B14F-4D97-AF65-F5344CB8AC3E}">
        <p14:creationId xmlns:p14="http://schemas.microsoft.com/office/powerpoint/2010/main" val="1270742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uttside_sett inn egen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ssholder for bilde 6">
            <a:extLst>
              <a:ext uri="{FF2B5EF4-FFF2-40B4-BE49-F238E27FC236}">
                <a16:creationId xmlns:a16="http://schemas.microsoft.com/office/drawing/2014/main" id="{53C2A1C3-CA29-3EC5-448B-43F65067E2C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213100" y="2157412"/>
            <a:ext cx="5765800" cy="2543175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ym typeface="Wingdings" panose="05000000000000000000" pitchFamily="2" charset="2"/>
              </a:defRPr>
            </a:lvl1pPr>
          </a:lstStyle>
          <a:p>
            <a:r>
              <a:rPr lang="nb-NO" dirty="0"/>
              <a:t>Klikk på ikonet for å sette inn logo. </a:t>
            </a:r>
            <a:br>
              <a:rPr lang="nb-NO" dirty="0"/>
            </a:br>
            <a:r>
              <a:rPr lang="nb-NO" dirty="0"/>
              <a:t>For å tilpasse logo,  klikk på Beskjær  Tilpass</a:t>
            </a:r>
          </a:p>
        </p:txBody>
      </p:sp>
      <p:sp>
        <p:nvSpPr>
          <p:cNvPr id="8" name="Plassholder for media 25">
            <a:extLst>
              <a:ext uri="{FF2B5EF4-FFF2-40B4-BE49-F238E27FC236}">
                <a16:creationId xmlns:a16="http://schemas.microsoft.com/office/drawing/2014/main" id="{295D1821-8770-77BA-8002-621E87C5A6D1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0" y="5419725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  <p:sp>
        <p:nvSpPr>
          <p:cNvPr id="9" name="Plassholder for media 25">
            <a:extLst>
              <a:ext uri="{FF2B5EF4-FFF2-40B4-BE49-F238E27FC236}">
                <a16:creationId xmlns:a16="http://schemas.microsoft.com/office/drawing/2014/main" id="{16013F6E-C131-0C12-9632-A1FEF8154A85}"/>
              </a:ext>
            </a:extLst>
          </p:cNvPr>
          <p:cNvSpPr>
            <a:spLocks noGrp="1"/>
          </p:cNvSpPr>
          <p:nvPr>
            <p:ph type="media" sz="quarter" idx="29" hasCustomPrompt="1"/>
          </p:nvPr>
        </p:nvSpPr>
        <p:spPr>
          <a:xfrm>
            <a:off x="11336400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</p:spTree>
    <p:extLst>
      <p:ext uri="{BB962C8B-B14F-4D97-AF65-F5344CB8AC3E}">
        <p14:creationId xmlns:p14="http://schemas.microsoft.com/office/powerpoint/2010/main" val="247797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E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/>
          <p:cNvSpPr>
            <a:spLocks noGrp="1"/>
          </p:cNvSpPr>
          <p:nvPr>
            <p:ph type="title"/>
          </p:nvPr>
        </p:nvSpPr>
        <p:spPr>
          <a:xfrm>
            <a:off x="1332000" y="108000"/>
            <a:ext cx="776481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 dirty="0"/>
              <a:t>Klikk for å skrive tittel</a:t>
            </a:r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1323119" y="1512000"/>
            <a:ext cx="7764819" cy="3907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14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2808000" y="6317146"/>
            <a:ext cx="6984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i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</a:lstStyle>
          <a:p>
            <a:endParaRPr lang="nb-NO" dirty="0"/>
          </a:p>
        </p:txBody>
      </p:sp>
      <p:sp>
        <p:nvSpPr>
          <p:cNvPr id="15" name="Plassholder for dato 3"/>
          <p:cNvSpPr>
            <a:spLocks noGrp="1"/>
          </p:cNvSpPr>
          <p:nvPr>
            <p:ph type="dt" sz="half" idx="2"/>
          </p:nvPr>
        </p:nvSpPr>
        <p:spPr>
          <a:xfrm>
            <a:off x="9846342" y="6317146"/>
            <a:ext cx="16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</a:lstStyle>
          <a:p>
            <a:endParaRPr lang="nb-NO" dirty="0"/>
          </a:p>
        </p:txBody>
      </p:sp>
      <p:sp>
        <p:nvSpPr>
          <p:cNvPr id="16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11555518" y="6317146"/>
            <a:ext cx="45001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</a:lstStyle>
          <a:p>
            <a:fld id="{29E3B291-050D-4A82-B0A1-DB349FC61753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041353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2" r:id="rId2"/>
    <p:sldLayoutId id="2147483749" r:id="rId3"/>
    <p:sldLayoutId id="2147483721" r:id="rId4"/>
    <p:sldLayoutId id="2147483722" r:id="rId5"/>
    <p:sldLayoutId id="2147483724" r:id="rId6"/>
    <p:sldLayoutId id="2147483729" r:id="rId7"/>
    <p:sldLayoutId id="2147483725" r:id="rId8"/>
    <p:sldLayoutId id="2147483726" r:id="rId9"/>
    <p:sldLayoutId id="2147483727" r:id="rId10"/>
    <p:sldLayoutId id="2147483728" r:id="rId11"/>
    <p:sldLayoutId id="2147483730" r:id="rId12"/>
    <p:sldLayoutId id="2147483753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kern="1200" baseline="0">
          <a:solidFill>
            <a:schemeClr val="bg1"/>
          </a:solidFill>
          <a:latin typeface="Arial" panose="020B0604020202020204" pitchFamily="34" charset="0"/>
          <a:ea typeface="Open Sans Semibold" panose="020B0706030804020204" pitchFamily="34" charset="0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Arial" panose="020B0604020202020204" pitchFamily="34" charset="0"/>
          <a:ea typeface="Open Sans" panose="020B0606030504020204" pitchFamily="34" charset="0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rial" panose="020B0604020202020204" pitchFamily="34" charset="0"/>
          <a:ea typeface="Open Sans" panose="020B0606030504020204" pitchFamily="34" charset="0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Arial" panose="020B0604020202020204" pitchFamily="34" charset="0"/>
          <a:ea typeface="Open Sans" panose="020B0606030504020204" pitchFamily="34" charset="0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Arial" panose="020B0604020202020204" pitchFamily="34" charset="0"/>
          <a:ea typeface="Open Sans" panose="020B0606030504020204" pitchFamily="34" charset="0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bg1"/>
          </a:solidFill>
          <a:latin typeface="+mn-lt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2160">
          <p15:clr>
            <a:srgbClr val="F26B43"/>
          </p15:clr>
        </p15:guide>
        <p15:guide id="4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Sylinder 1">
            <a:extLst>
              <a:ext uri="{FF2B5EF4-FFF2-40B4-BE49-F238E27FC236}">
                <a16:creationId xmlns:a16="http://schemas.microsoft.com/office/drawing/2014/main" id="{ABB4187D-B41D-4E94-9332-02573BE11B0E}"/>
              </a:ext>
            </a:extLst>
          </p:cNvPr>
          <p:cNvSpPr txBox="1"/>
          <p:nvPr/>
        </p:nvSpPr>
        <p:spPr>
          <a:xfrm>
            <a:off x="7154011" y="5590192"/>
            <a:ext cx="29381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2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Se veiledning og tips på design.dep.no </a:t>
            </a:r>
          </a:p>
        </p:txBody>
      </p:sp>
      <p:pic>
        <p:nvPicPr>
          <p:cNvPr id="4" name="Bilde 3" descr="Et bilde som inneholder skjermbilde, mønster, sirkel, sort og hvit&#10;&#10;KI-generert innhold kan være feil.">
            <a:extLst>
              <a:ext uri="{FF2B5EF4-FFF2-40B4-BE49-F238E27FC236}">
                <a16:creationId xmlns:a16="http://schemas.microsoft.com/office/drawing/2014/main" id="{0D5FAAEE-4E4B-9A15-A0E0-B2CC4FCA45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2600" y="5220678"/>
            <a:ext cx="1016028" cy="1016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41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ssholder for media 10">
            <a:extLst>
              <a:ext uri="{FF2B5EF4-FFF2-40B4-BE49-F238E27FC236}">
                <a16:creationId xmlns:a16="http://schemas.microsoft.com/office/drawing/2014/main" id="{AA8AF815-13EB-E23F-12B4-7FDD0AF2DD40}"/>
              </a:ext>
            </a:extLst>
          </p:cNvPr>
          <p:cNvSpPr>
            <a:spLocks noGrp="1"/>
          </p:cNvSpPr>
          <p:nvPr>
            <p:ph type="media" sz="quarter" idx="29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F187F620-4B48-2F1F-FFFD-D7AD94BBCF6D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8" name="Plassholder for tekst 7">
            <a:extLst>
              <a:ext uri="{FF2B5EF4-FFF2-40B4-BE49-F238E27FC236}">
                <a16:creationId xmlns:a16="http://schemas.microsoft.com/office/drawing/2014/main" id="{CB1F3BF4-7540-16ED-78BD-CD788BA71AA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tekst 6">
            <a:extLst>
              <a:ext uri="{FF2B5EF4-FFF2-40B4-BE49-F238E27FC236}">
                <a16:creationId xmlns:a16="http://schemas.microsoft.com/office/drawing/2014/main" id="{AF79606F-BAFB-4BEC-386E-4C58F0978F0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" name="Plassholder for media 9">
            <a:extLst>
              <a:ext uri="{FF2B5EF4-FFF2-40B4-BE49-F238E27FC236}">
                <a16:creationId xmlns:a16="http://schemas.microsoft.com/office/drawing/2014/main" id="{9600D582-5BFC-1CBA-59B0-33486EE2B14B}"/>
              </a:ext>
            </a:extLst>
          </p:cNvPr>
          <p:cNvSpPr>
            <a:spLocks noGrp="1"/>
          </p:cNvSpPr>
          <p:nvPr>
            <p:ph type="media" sz="quarter" idx="28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09875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bilde 1">
            <a:extLst>
              <a:ext uri="{FF2B5EF4-FFF2-40B4-BE49-F238E27FC236}">
                <a16:creationId xmlns:a16="http://schemas.microsoft.com/office/drawing/2014/main" id="{5D111F71-4171-DA88-8FF1-F3249E12F36B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D069B065-D867-5699-867B-1CCDE542DCDE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E1965B5A-6EF6-01F1-30AA-4CB87A08F30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921CC16C-1057-8BA0-5B4E-2AB754BD278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media 5">
            <a:extLst>
              <a:ext uri="{FF2B5EF4-FFF2-40B4-BE49-F238E27FC236}">
                <a16:creationId xmlns:a16="http://schemas.microsoft.com/office/drawing/2014/main" id="{53BA67D2-96E7-A380-6480-4B318431D1BF}"/>
              </a:ext>
            </a:extLst>
          </p:cNvPr>
          <p:cNvSpPr>
            <a:spLocks noGrp="1"/>
          </p:cNvSpPr>
          <p:nvPr>
            <p:ph type="media" sz="quarter" idx="28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media 6">
            <a:extLst>
              <a:ext uri="{FF2B5EF4-FFF2-40B4-BE49-F238E27FC236}">
                <a16:creationId xmlns:a16="http://schemas.microsoft.com/office/drawing/2014/main" id="{38A3CCFE-9477-EEC7-67F2-0CF3EA5F5C05}"/>
              </a:ext>
            </a:extLst>
          </p:cNvPr>
          <p:cNvSpPr>
            <a:spLocks noGrp="1"/>
          </p:cNvSpPr>
          <p:nvPr>
            <p:ph type="media" sz="quarter" idx="29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05115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HO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DSS Skrifttema (Open Sans)">
      <a:majorFont>
        <a:latin typeface="Open Sans Semibold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sekonferansemal_PowerPoint v3_ekstern bruker 2025" id="{E65ABACA-75CF-41E8-9143-1CF22C555852}" vid="{D2AD4A65-47CF-4BB6-B1D6-E9FF89D2C378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kstdokument" ma:contentTypeID="0x0101002C1B27F07ED111E5A8370800200C9A6601010073A3EBD65BB037419D7185FAA4C4170C" ma:contentTypeVersion="6" ma:contentTypeDescription="Opprett et nytt dokument." ma:contentTypeScope="" ma:versionID="5542a0c784254ed5599a647eb07490cc">
  <xsd:schema xmlns:xsd="http://www.w3.org/2001/XMLSchema" xmlns:xs="http://www.w3.org/2001/XMLSchema" xmlns:p="http://schemas.microsoft.com/office/2006/metadata/properties" xmlns:ns1="http://schemas.microsoft.com/sharepoint/v3" xmlns:ns2="86fb2b0a-4997-4eee-9628-376c33a52ca4" xmlns:ns3="793ad56b-b905-482f-99c7-e0ad214f35d2" xmlns:ns4="212e2500-4d81-4fab-b3af-3d84436dbb10" xmlns:ns5="http://schemas.microsoft.com/sharepoint/v4" targetNamespace="http://schemas.microsoft.com/office/2006/metadata/properties" ma:root="true" ma:fieldsID="173bb0432873024b5951303f55f82660" ns1:_="" ns2:_="" ns3:_="" ns4:_="" ns5:_="">
    <xsd:import namespace="http://schemas.microsoft.com/sharepoint/v3"/>
    <xsd:import namespace="86fb2b0a-4997-4eee-9628-376c33a52ca4"/>
    <xsd:import namespace="793ad56b-b905-482f-99c7-e0ad214f35d2"/>
    <xsd:import namespace="212e2500-4d81-4fab-b3af-3d84436dbb10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1:AssignedTo" minOccurs="0"/>
                <xsd:element ref="ns3:DssArchivable" minOccurs="0"/>
                <xsd:element ref="ns3:DssWebsakRef" minOccurs="0"/>
                <xsd:element ref="ns2:DssFremhevet" minOccurs="0"/>
                <xsd:element ref="ns2:DssNotater" minOccurs="0"/>
                <xsd:element ref="ns2:ofdc76af098e4c7f98490d5710fce5b2" minOccurs="0"/>
                <xsd:element ref="ns2:ec4548291c174201804f8d6e346b5e78" minOccurs="0"/>
                <xsd:element ref="ns2:ja062c7924ed4f31b584a4220ff29390" minOccurs="0"/>
                <xsd:element ref="ns2:a20ae09631c242aba34ef34320889782" minOccurs="0"/>
                <xsd:element ref="ns2:l917ce326c5a48e1a29f6235eea1cd41" minOccurs="0"/>
                <xsd:element ref="ns2:TaxCatchAll" minOccurs="0"/>
                <xsd:element ref="ns2:TaxCatchAllLabel" minOccurs="0"/>
                <xsd:element ref="ns2:f2f49eccf7d24422907cdfb28d82571e" minOccurs="0"/>
                <xsd:element ref="ns4:Kategori" minOccurs="0"/>
                <xsd:element ref="ns2:SharedWithUsers" minOccurs="0"/>
                <xsd:element ref="ns4:Tjeneste" minOccurs="0"/>
                <xsd:element ref="ns5:IconOverla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AssignedTo" ma:index="7" nillable="true" ma:displayName="Tilordnet til" ma:list="UserInfo" ma:internalName="AssignedTo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fb2b0a-4997-4eee-9628-376c33a52ca4" elementFormDefault="qualified">
    <xsd:import namespace="http://schemas.microsoft.com/office/2006/documentManagement/types"/>
    <xsd:import namespace="http://schemas.microsoft.com/office/infopath/2007/PartnerControls"/>
    <xsd:element name="DssFremhevet" ma:index="11" nillable="true" ma:displayName="Fremhevet" ma:default="False" ma:description="Fremhevet dokument vises på Om rommet siden." ma:internalName="DssFremhevet">
      <xsd:simpleType>
        <xsd:restriction base="dms:Boolean"/>
      </xsd:simpleType>
    </xsd:element>
    <xsd:element name="DssNotater" ma:index="12" nillable="true" ma:displayName="Notater" ma:hidden="true" ma:internalName="DssNotater" ma:readOnly="false">
      <xsd:simpleType>
        <xsd:restriction base="dms:Note"/>
      </xsd:simpleType>
    </xsd:element>
    <xsd:element name="ofdc76af098e4c7f98490d5710fce5b2" ma:index="14" nillable="true" ma:taxonomy="true" ma:internalName="ofdc76af098e4c7f98490d5710fce5b2" ma:taxonomyFieldName="DssAvdeling" ma:displayName="Avdeling" ma:fieldId="{8fdc76af-098e-4c7f-9849-0d5710fce5b2}" ma:sspId="dd1c9695-082f-4d62-9abb-ef5a22d84609" ma:termSetId="13c90cc6-0f43-4adb-b19c-c400e157a76b" ma:anchorId="8276ee04-b6dc-4045-8469-15843ae1165d" ma:open="false" ma:isKeyword="false">
      <xsd:complexType>
        <xsd:sequence>
          <xsd:element ref="pc:Terms" minOccurs="0" maxOccurs="1"/>
        </xsd:sequence>
      </xsd:complexType>
    </xsd:element>
    <xsd:element name="ec4548291c174201804f8d6e346b5e78" ma:index="16" nillable="true" ma:taxonomy="true" ma:internalName="ec4548291c174201804f8d6e346b5e78" ma:taxonomyFieldName="DssFunksjon" ma:displayName="Funksjon" ma:fieldId="{ec454829-1c17-4201-804f-8d6e346b5e78}" ma:sspId="dd1c9695-082f-4d62-9abb-ef5a22d84609" ma:termSetId="1d0cee9e-e85d-4bdd-9786-976123513522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a062c7924ed4f31b584a4220ff29390" ma:index="18" nillable="true" ma:taxonomy="true" ma:internalName="ja062c7924ed4f31b584a4220ff29390" ma:taxonomyFieldName="DssEmneord" ma:displayName="Emneord" ma:fieldId="{3a062c79-24ed-4f31-b584-a4220ff29390}" ma:taxonomyMulti="true" ma:sspId="dd1c9695-082f-4d62-9abb-ef5a22d84609" ma:termSetId="76727dcf-a431-492e-96ad-c8e0e60c175f" ma:anchorId="0147c0bd-f0fc-4e74-8b49-020450bba9c9" ma:open="false" ma:isKeyword="false">
      <xsd:complexType>
        <xsd:sequence>
          <xsd:element ref="pc:Terms" minOccurs="0" maxOccurs="1"/>
        </xsd:sequence>
      </xsd:complexType>
    </xsd:element>
    <xsd:element name="a20ae09631c242aba34ef34320889782" ma:index="21" nillable="true" ma:taxonomy="true" ma:internalName="a20ae09631c242aba34ef34320889782" ma:taxonomyFieldName="DssDokumenttype" ma:displayName="Dokumenttype" ma:fieldId="{a20ae096-31c2-42ab-a34e-f34320889782}" ma:sspId="dd1c9695-082f-4d62-9abb-ef5a22d84609" ma:termSetId="c4151fd2-5064-4e6c-bb71-b89d2e2e9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l917ce326c5a48e1a29f6235eea1cd41" ma:index="22" nillable="true" ma:taxonomy="true" ma:internalName="l917ce326c5a48e1a29f6235eea1cd41" ma:taxonomyFieldName="DssRomtype" ma:displayName="Romtype" ma:readOnly="false" ma:fieldId="{5917ce32-6c5a-48e1-a29f-6235eea1cd41}" ma:sspId="dd1c9695-082f-4d62-9abb-ef5a22d84609" ma:termSetId="8e869b01-24d9-45a0-980a-bd4a553ad3c2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23" nillable="true" ma:displayName="Global taksonomikolonne" ma:hidden="true" ma:list="{54b3404d-d985-4818-baa9-403c681f9e7c}" ma:internalName="TaxCatchAll" ma:showField="CatchAllData" ma:web="86fb2b0a-4997-4eee-9628-376c33a52c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24" nillable="true" ma:displayName="Global taksonomikolonne1" ma:hidden="true" ma:list="{54b3404d-d985-4818-baa9-403c681f9e7c}" ma:internalName="TaxCatchAllLabel" ma:readOnly="true" ma:showField="CatchAllDataLabel" ma:web="86fb2b0a-4997-4eee-9628-376c33a52c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f2f49eccf7d24422907cdfb28d82571e" ma:index="26" nillable="true" ma:taxonomy="true" ma:internalName="f2f49eccf7d24422907cdfb28d82571e" ma:taxonomyFieldName="DssDepartement" ma:displayName="Departement" ma:fieldId="{f2f49ecc-f7d2-4422-907c-dfb28d82571e}" ma:sspId="dd1c9695-082f-4d62-9abb-ef5a22d84609" ma:termSetId="13c90cc6-0f43-4adb-b19c-c400e157a76b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aredWithUsers" ma:index="28" nillable="true" ma:displayName="Delt med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3ad56b-b905-482f-99c7-e0ad214f35d2" elementFormDefault="qualified">
    <xsd:import namespace="http://schemas.microsoft.com/office/2006/documentManagement/types"/>
    <xsd:import namespace="http://schemas.microsoft.com/office/infopath/2007/PartnerControls"/>
    <xsd:element name="DssArchivable" ma:index="9" nillable="true" ma:displayName="Arkivpliktig" ma:default="Ikke satt" ma:description="Er dokumentet arkivpliktig?" ma:internalName="DssArchivable">
      <xsd:simpleType>
        <xsd:restriction base="dms:Choice">
          <xsd:enumeration value="Ikke satt"/>
          <xsd:enumeration value="Ja"/>
          <xsd:enumeration value="Nei"/>
        </xsd:restriction>
      </xsd:simpleType>
    </xsd:element>
    <xsd:element name="DssWebsakRef" ma:index="10" nillable="true" ma:displayName="Arkivreferanse" ma:description="Referanse i arkivsystem" ma:internalName="DssWebsakRef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2e2500-4d81-4fab-b3af-3d84436dbb10" elementFormDefault="qualified">
    <xsd:import namespace="http://schemas.microsoft.com/office/2006/documentManagement/types"/>
    <xsd:import namespace="http://schemas.microsoft.com/office/infopath/2007/PartnerControls"/>
    <xsd:element name="Kategori" ma:index="27" nillable="true" ma:displayName="Kategori" ma:internalName="Kategori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Juleandakt"/>
                    <xsd:enumeration value="TA-Samling"/>
                    <xsd:enumeration value="Ferieliste"/>
                    <xsd:enumeration value="Innkjøpsliste"/>
                    <xsd:enumeration value="Kompetanse"/>
                    <xsd:enumeration value="Medarbeidersamtaler"/>
                    <xsd:enumeration value="Møtereferat"/>
                    <xsd:enumeration value="Notater"/>
                    <xsd:enumeration value="Omstilling"/>
                    <xsd:enumeration value="Portefølje 2019"/>
                    <xsd:enumeration value="Portefølje 2020"/>
                    <xsd:enumeration value="Presentasjon"/>
                    <xsd:enumeration value="Seksjonsmøte"/>
                    <xsd:enumeration value="Sosialt"/>
                    <xsd:enumeration value="Stillingsbeskrivelse"/>
                    <xsd:enumeration value="Tjenestebeskrivelse"/>
                    <xsd:enumeration value="Strategi"/>
                  </xsd:restriction>
                </xsd:simpleType>
              </xsd:element>
            </xsd:sequence>
          </xsd:extension>
        </xsd:complexContent>
      </xsd:complexType>
    </xsd:element>
    <xsd:element name="Tjeneste" ma:index="29" nillable="true" ma:displayName="Tjeneste" ma:format="RadioButtons" ma:internalName="Tjeneste">
      <xsd:simpleType>
        <xsd:union memberTypes="dms:Text">
          <xsd:simpleType>
            <xsd:restriction base="dms:Choice">
              <xsd:enumeration value="AMP"/>
              <xsd:enumeration value="DP"/>
              <xsd:enumeration value="Fag-grupper"/>
              <xsd:enumeration value="IMP"/>
              <xsd:enumeration value="NV"/>
              <xsd:enumeration value="VKP"/>
            </xsd:restriction>
          </xsd:simpleType>
        </xsd:un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30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5" ma:displayName="Innholdstype"/>
        <xsd:element ref="dc:title" minOccurs="0" maxOccurs="1" ma:index="1" ma:displayName="Tit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20ae09631c242aba34ef34320889782 xmlns="86fb2b0a-4997-4eee-9628-376c33a52ca4">
      <Terms xmlns="http://schemas.microsoft.com/office/infopath/2007/PartnerControls"/>
    </a20ae09631c242aba34ef34320889782>
    <l917ce326c5a48e1a29f6235eea1cd41 xmlns="86fb2b0a-4997-4eee-9628-376c33a52ca4">
      <Terms xmlns="http://schemas.microsoft.com/office/infopath/2007/PartnerControls"/>
    </l917ce326c5a48e1a29f6235eea1cd41>
    <ofdc76af098e4c7f98490d5710fce5b2 xmlns="86fb2b0a-4997-4eee-9628-376c33a52ca4">
      <Terms xmlns="http://schemas.microsoft.com/office/infopath/2007/PartnerControls"/>
    </ofdc76af098e4c7f98490d5710fce5b2>
    <f2f49eccf7d24422907cdfb28d82571e xmlns="86fb2b0a-4997-4eee-9628-376c33a52ca4">
      <Terms xmlns="http://schemas.microsoft.com/office/infopath/2007/PartnerControls"/>
    </f2f49eccf7d24422907cdfb28d82571e>
    <AssignedTo xmlns="http://schemas.microsoft.com/sharepoint/v3">
      <UserInfo>
        <DisplayName/>
        <AccountId xsi:nil="true"/>
        <AccountType/>
      </UserInfo>
    </AssignedTo>
    <ja062c7924ed4f31b584a4220ff29390 xmlns="86fb2b0a-4997-4eee-9628-376c33a52ca4">
      <Terms xmlns="http://schemas.microsoft.com/office/infopath/2007/PartnerControls"/>
    </ja062c7924ed4f31b584a4220ff29390>
    <Kategori xmlns="212e2500-4d81-4fab-b3af-3d84436dbb10"/>
    <IconOverlay xmlns="http://schemas.microsoft.com/sharepoint/v4" xsi:nil="true"/>
    <DssFremhevet xmlns="86fb2b0a-4997-4eee-9628-376c33a52ca4">false</DssFremhevet>
    <DssArchivable xmlns="793ad56b-b905-482f-99c7-e0ad214f35d2">Ikke satt</DssArchivable>
    <DssWebsakRef xmlns="793ad56b-b905-482f-99c7-e0ad214f35d2" xsi:nil="true"/>
    <DssNotater xmlns="86fb2b0a-4997-4eee-9628-376c33a52ca4" xsi:nil="true"/>
    <ec4548291c174201804f8d6e346b5e78 xmlns="86fb2b0a-4997-4eee-9628-376c33a52ca4">
      <Terms xmlns="http://schemas.microsoft.com/office/infopath/2007/PartnerControls"/>
    </ec4548291c174201804f8d6e346b5e78>
    <TaxCatchAll xmlns="86fb2b0a-4997-4eee-9628-376c33a52ca4"/>
    <Tjeneste xmlns="212e2500-4d81-4fab-b3af-3d84436dbb10" xsi:nil="true"/>
    <SharedWithUsers xmlns="86fb2b0a-4997-4eee-9628-376c33a52ca4">
      <UserInfo>
        <DisplayName>Bente Lea Norås</DisplayName>
        <AccountId>90</AccountId>
        <AccountType/>
      </UserInfo>
      <UserInfo>
        <DisplayName>Johanna Simensen</DisplayName>
        <AccountId>13</AccountId>
        <AccountType/>
      </UserInfo>
      <UserInfo>
        <DisplayName>Augmante Skibelid</DisplayName>
        <AccountId>80</AccountId>
        <AccountType/>
      </UserInfo>
      <UserInfo>
        <DisplayName>Thomas Dragsnes</DisplayName>
        <AccountId>88</AccountId>
        <AccountType/>
      </UserInfo>
      <UserInfo>
        <DisplayName>Fred-Stian Martila</DisplayName>
        <AccountId>15</AccountId>
        <AccountType/>
      </UserInfo>
      <UserInfo>
        <DisplayName>Christian Dalsgaard Nilsson</DisplayName>
        <AccountId>37</AccountId>
        <AccountType/>
      </UserInfo>
      <UserInfo>
        <DisplayName>Lars Svanberg Jakobsen</DisplayName>
        <AccountId>35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36701A56-DDCF-4695-B0AA-FE3BEDA2B2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4360AF8-D3B2-4EDA-A993-12DD1E2C39F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fb2b0a-4997-4eee-9628-376c33a52ca4"/>
    <ds:schemaRef ds:uri="793ad56b-b905-482f-99c7-e0ad214f35d2"/>
    <ds:schemaRef ds:uri="212e2500-4d81-4fab-b3af-3d84436dbb10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B9E28A0-9A8F-4DE5-8DD5-FDFD770F7E95}">
  <ds:schemaRefs>
    <ds:schemaRef ds:uri="http://schemas.microsoft.com/office/2006/metadata/properties"/>
    <ds:schemaRef ds:uri="http://schemas.microsoft.com/office/infopath/2007/PartnerControls"/>
    <ds:schemaRef ds:uri="86fb2b0a-4997-4eee-9628-376c33a52ca4"/>
    <ds:schemaRef ds:uri="http://schemas.microsoft.com/sharepoint/v3"/>
    <ds:schemaRef ds:uri="212e2500-4d81-4fab-b3af-3d84436dbb10"/>
    <ds:schemaRef ds:uri="http://schemas.microsoft.com/sharepoint/v4"/>
    <ds:schemaRef ds:uri="793ad56b-b905-482f-99c7-e0ad214f35d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10</Words>
  <Application>Microsoft Office PowerPoint</Application>
  <PresentationFormat>Widescreen</PresentationFormat>
  <Paragraphs>1</Paragraphs>
  <Slides>3</Slides>
  <Notes>0</Notes>
  <HiddenSlides>1</HiddenSlides>
  <MMClips>0</MMClips>
  <ScaleCrop>false</ScaleCrop>
  <HeadingPairs>
    <vt:vector size="6" baseType="variant">
      <vt:variant>
        <vt:lpstr>Brukte skrifter</vt:lpstr>
      </vt:variant>
      <vt:variant>
        <vt:i4>5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3</vt:i4>
      </vt:variant>
    </vt:vector>
  </HeadingPairs>
  <TitlesOfParts>
    <vt:vector size="9" baseType="lpstr">
      <vt:lpstr>Arial</vt:lpstr>
      <vt:lpstr>Calibri</vt:lpstr>
      <vt:lpstr>MS Shell Dlg 2</vt:lpstr>
      <vt:lpstr>Open Sans</vt:lpstr>
      <vt:lpstr>Wingdings</vt:lpstr>
      <vt:lpstr>HOD</vt:lpstr>
      <vt:lpstr>PowerPoint-presentasjon</vt:lpstr>
      <vt:lpstr>PowerPoint-presentasjon</vt:lpstr>
      <vt:lpstr>PowerPoint-presentasjon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Hild Mowinckel</dc:creator>
  <cp:lastModifiedBy>Hild Mowinckel</cp:lastModifiedBy>
  <cp:revision>2</cp:revision>
  <dcterms:created xsi:type="dcterms:W3CDTF">2025-11-13T12:50:07Z</dcterms:created>
  <dcterms:modified xsi:type="dcterms:W3CDTF">2025-11-13T12:59:59Z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22f7043-6caf-4431-9109-8eff758a1d8b_Enabled">
    <vt:lpwstr>true</vt:lpwstr>
  </property>
  <property fmtid="{D5CDD505-2E9C-101B-9397-08002B2CF9AE}" pid="3" name="MSIP_Label_b22f7043-6caf-4431-9109-8eff758a1d8b_SetDate">
    <vt:lpwstr>2021-11-04T11:15:17Z</vt:lpwstr>
  </property>
  <property fmtid="{D5CDD505-2E9C-101B-9397-08002B2CF9AE}" pid="4" name="MSIP_Label_b22f7043-6caf-4431-9109-8eff758a1d8b_Method">
    <vt:lpwstr>Standard</vt:lpwstr>
  </property>
  <property fmtid="{D5CDD505-2E9C-101B-9397-08002B2CF9AE}" pid="5" name="MSIP_Label_b22f7043-6caf-4431-9109-8eff758a1d8b_Name">
    <vt:lpwstr>Intern (DSS)</vt:lpwstr>
  </property>
  <property fmtid="{D5CDD505-2E9C-101B-9397-08002B2CF9AE}" pid="6" name="MSIP_Label_b22f7043-6caf-4431-9109-8eff758a1d8b_SiteId">
    <vt:lpwstr>f696e186-1c3b-44cd-bf76-5ace0e7007bd</vt:lpwstr>
  </property>
  <property fmtid="{D5CDD505-2E9C-101B-9397-08002B2CF9AE}" pid="7" name="MSIP_Label_b22f7043-6caf-4431-9109-8eff758a1d8b_ActionId">
    <vt:lpwstr>2def2ed7-3252-4c33-8573-c727a844d97b</vt:lpwstr>
  </property>
  <property fmtid="{D5CDD505-2E9C-101B-9397-08002B2CF9AE}" pid="8" name="MSIP_Label_b22f7043-6caf-4431-9109-8eff758a1d8b_ContentBits">
    <vt:lpwstr>0</vt:lpwstr>
  </property>
  <property fmtid="{D5CDD505-2E9C-101B-9397-08002B2CF9AE}" pid="9" name="ContentTypeId">
    <vt:lpwstr>0x0101002C1B27F07ED111E5A8370800200C9A6601010073A3EBD65BB037419D7185FAA4C4170C</vt:lpwstr>
  </property>
  <property fmtid="{D5CDD505-2E9C-101B-9397-08002B2CF9AE}" pid="10" name="DssEmneord">
    <vt:lpwstr/>
  </property>
  <property fmtid="{D5CDD505-2E9C-101B-9397-08002B2CF9AE}" pid="11" name="DssFunksjon">
    <vt:lpwstr/>
  </property>
  <property fmtid="{D5CDD505-2E9C-101B-9397-08002B2CF9AE}" pid="12" name="DssAvdeling">
    <vt:lpwstr/>
  </property>
  <property fmtid="{D5CDD505-2E9C-101B-9397-08002B2CF9AE}" pid="13" name="DssDepartement">
    <vt:lpwstr/>
  </property>
  <property fmtid="{D5CDD505-2E9C-101B-9397-08002B2CF9AE}" pid="14" name="DssDokumenttype">
    <vt:lpwstr/>
  </property>
  <property fmtid="{D5CDD505-2E9C-101B-9397-08002B2CF9AE}" pid="15" name="DssRomtype">
    <vt:lpwstr/>
  </property>
</Properties>
</file>