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notesMasterIdLst>
    <p:notesMasterId r:id="rId5"/>
  </p:notesMasterIdLst>
  <p:sldIdLst>
    <p:sldId id="279" r:id="rId2"/>
    <p:sldId id="280" r:id="rId3"/>
    <p:sldId id="281" r:id="rId4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748B"/>
    <a:srgbClr val="000624"/>
    <a:srgbClr val="053573"/>
    <a:srgbClr val="00264C"/>
    <a:srgbClr val="002E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576" autoAdjust="0"/>
  </p:normalViewPr>
  <p:slideViewPr>
    <p:cSldViewPr snapToGrid="0">
      <p:cViewPr>
        <p:scale>
          <a:sx n="69" d="100"/>
          <a:sy n="69" d="100"/>
        </p:scale>
        <p:origin x="3752" y="18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 dirty="0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1F580-DF9B-4662-8629-252187D62914}" type="datetimeFigureOut">
              <a:rPr lang="nb-NO" smtClean="0"/>
              <a:t>13.11.2025</a:t>
            </a:fld>
            <a:endParaRPr lang="nb-NO" dirty="0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 dirty="0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5622C-7417-468A-8AD2-015CC0AA77D3}" type="slidenum">
              <a:rPr lang="nb-NO" smtClean="0"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0173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ks"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Bilde 22">
            <a:extLst>
              <a:ext uri="{FF2B5EF4-FFF2-40B4-BE49-F238E27FC236}">
                <a16:creationId xmlns:a16="http://schemas.microsoft.com/office/drawing/2014/main" id="{9B1DF5B7-A2DA-4F5E-BCC0-2CBA305535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12570" y="2895656"/>
            <a:ext cx="2312273" cy="968388"/>
          </a:xfrm>
          <a:prstGeom prst="rect">
            <a:avLst/>
          </a:prstGeom>
        </p:spPr>
      </p:pic>
      <p:sp>
        <p:nvSpPr>
          <p:cNvPr id="19" name="TekstSylinder 18">
            <a:extLst>
              <a:ext uri="{FF2B5EF4-FFF2-40B4-BE49-F238E27FC236}">
                <a16:creationId xmlns:a16="http://schemas.microsoft.com/office/drawing/2014/main" id="{39EAEBA8-E32F-42E1-A900-3F79B756D3E5}"/>
              </a:ext>
            </a:extLst>
          </p:cNvPr>
          <p:cNvSpPr txBox="1"/>
          <p:nvPr userDrawn="1"/>
        </p:nvSpPr>
        <p:spPr>
          <a:xfrm>
            <a:off x="1537008" y="2770388"/>
            <a:ext cx="6713123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Velg lysbildeoppsett ved å klikke på </a:t>
            </a:r>
            <a:r>
              <a:rPr lang="nb-NO" sz="1400" b="1" dirty="0">
                <a:solidFill>
                  <a:schemeClr val="bg1"/>
                </a:solidFill>
              </a:rPr>
              <a:t>Nytt lysbilde </a:t>
            </a:r>
            <a:r>
              <a:rPr lang="nb-NO" sz="1400" b="0" dirty="0">
                <a:solidFill>
                  <a:schemeClr val="bg1"/>
                </a:solidFill>
              </a:rPr>
              <a:t>under</a:t>
            </a:r>
            <a:r>
              <a:rPr lang="nb-NO" sz="1400" b="1" dirty="0">
                <a:solidFill>
                  <a:schemeClr val="bg1"/>
                </a:solidFill>
              </a:rPr>
              <a:t> </a:t>
            </a:r>
            <a:r>
              <a:rPr lang="nb-NO" sz="1400" i="1" dirty="0">
                <a:solidFill>
                  <a:schemeClr val="bg1"/>
                </a:solidFill>
              </a:rPr>
              <a:t>Hjem</a:t>
            </a:r>
            <a:r>
              <a:rPr lang="nb-NO" sz="1400" dirty="0">
                <a:solidFill>
                  <a:schemeClr val="bg1"/>
                </a:solidFill>
              </a:rPr>
              <a:t>-fanen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sz="1400" dirty="0">
              <a:solidFill>
                <a:schemeClr val="bg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sz="1400" dirty="0">
              <a:solidFill>
                <a:schemeClr val="bg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Du kan også endre oppsett på siden ved å velge mal fra </a:t>
            </a:r>
            <a:r>
              <a:rPr lang="nb-NO" sz="1400" b="1" dirty="0">
                <a:solidFill>
                  <a:schemeClr val="bg1"/>
                </a:solidFill>
              </a:rPr>
              <a:t>Oppsett</a:t>
            </a:r>
            <a:endParaRPr lang="nb-NO" sz="1400" dirty="0">
              <a:solidFill>
                <a:schemeClr val="bg1"/>
              </a:solidFill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På tittelsiden kan du velge fast bakgrunn eller sette inn eget bilde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nb-NO" sz="1400" dirty="0">
                <a:solidFill>
                  <a:schemeClr val="bg1"/>
                </a:solidFill>
                <a:effectLst/>
              </a:rPr>
              <a:t>Lag gode slides uten alt for mye informasjon. Foreleser bør beskrive budskapet og fortelle om relevante grafer og bilder, f. eks slik: </a:t>
            </a:r>
            <a:br>
              <a:rPr lang="nb-NO" sz="1400" dirty="0">
                <a:solidFill>
                  <a:schemeClr val="bg1"/>
                </a:solidFill>
                <a:effectLst/>
              </a:rPr>
            </a:br>
            <a:r>
              <a:rPr lang="nb-NO" sz="1400" dirty="0">
                <a:solidFill>
                  <a:schemeClr val="bg1"/>
                </a:solidFill>
                <a:effectLst/>
              </a:rPr>
              <a:t>… «dere ser nå et kakediagram der 17,1% representerer antallet kvinnelige bønder»</a:t>
            </a:r>
            <a:br>
              <a:rPr lang="nb-NO" sz="1400" dirty="0">
                <a:solidFill>
                  <a:schemeClr val="bg1"/>
                </a:solidFill>
                <a:effectLst/>
              </a:rPr>
            </a:br>
            <a:r>
              <a:rPr lang="nb-NO" sz="1400" dirty="0">
                <a:solidFill>
                  <a:schemeClr val="bg1"/>
                </a:solidFill>
                <a:effectLst/>
              </a:rPr>
              <a:t>... «på bildet ser dere statsministeren ute på en oljeplattform»</a:t>
            </a:r>
          </a:p>
          <a:p>
            <a:pPr rtl="0"/>
            <a:endParaRPr lang="nb-NO" sz="1400" dirty="0">
              <a:effectLst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Avslutt presentasjonen med sluttside med avsendernavn</a:t>
            </a: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1CE119D2-379C-4CAB-BB99-83DD2309FC21}"/>
              </a:ext>
            </a:extLst>
          </p:cNvPr>
          <p:cNvSpPr txBox="1"/>
          <p:nvPr userDrawn="1"/>
        </p:nvSpPr>
        <p:spPr>
          <a:xfrm>
            <a:off x="1537008" y="537231"/>
            <a:ext cx="6231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b="1" dirty="0">
                <a:solidFill>
                  <a:schemeClr val="bg1"/>
                </a:solidFill>
              </a:rPr>
              <a:t>Instruks for bruk av pressekonferansemal</a:t>
            </a: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F276A2F7-9520-488F-A00D-4D03F7519EE2}"/>
              </a:ext>
            </a:extLst>
          </p:cNvPr>
          <p:cNvSpPr/>
          <p:nvPr userDrawn="1"/>
        </p:nvSpPr>
        <p:spPr>
          <a:xfrm>
            <a:off x="7850237" y="3222516"/>
            <a:ext cx="554102" cy="511824"/>
          </a:xfrm>
          <a:prstGeom prst="rect">
            <a:avLst/>
          </a:pr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7D05BC92-E289-473E-95DB-A437BFAE9C5C}"/>
              </a:ext>
            </a:extLst>
          </p:cNvPr>
          <p:cNvSpPr/>
          <p:nvPr userDrawn="1"/>
        </p:nvSpPr>
        <p:spPr>
          <a:xfrm>
            <a:off x="9083717" y="2937094"/>
            <a:ext cx="953173" cy="223850"/>
          </a:xfrm>
          <a:prstGeom prst="rect">
            <a:avLst/>
          </a:prstGeom>
          <a:noFill/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4" name="Frihåndsform: figur 3">
            <a:extLst>
              <a:ext uri="{FF2B5EF4-FFF2-40B4-BE49-F238E27FC236}">
                <a16:creationId xmlns:a16="http://schemas.microsoft.com/office/drawing/2014/main" id="{174EF128-0109-785D-F9CD-EE5B35B8F887}"/>
              </a:ext>
            </a:extLst>
          </p:cNvPr>
          <p:cNvSpPr/>
          <p:nvPr userDrawn="1"/>
        </p:nvSpPr>
        <p:spPr>
          <a:xfrm>
            <a:off x="5219460" y="3051044"/>
            <a:ext cx="2445174" cy="431177"/>
          </a:xfrm>
          <a:custGeom>
            <a:avLst/>
            <a:gdLst>
              <a:gd name="connsiteX0" fmla="*/ 0 w 2445174"/>
              <a:gd name="connsiteY0" fmla="*/ 0 h 318347"/>
              <a:gd name="connsiteX1" fmla="*/ 6774 w 2445174"/>
              <a:gd name="connsiteY1" fmla="*/ 318347 h 318347"/>
              <a:gd name="connsiteX2" fmla="*/ 2445174 w 2445174"/>
              <a:gd name="connsiteY2" fmla="*/ 318347 h 318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5174" h="318347">
                <a:moveTo>
                  <a:pt x="0" y="0"/>
                </a:moveTo>
                <a:lnTo>
                  <a:pt x="6774" y="318347"/>
                </a:lnTo>
                <a:lnTo>
                  <a:pt x="2445174" y="318347"/>
                </a:lnTo>
              </a:path>
            </a:pathLst>
          </a:custGeom>
          <a:noFill/>
          <a:ln>
            <a:solidFill>
              <a:schemeClr val="bg2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C1FF8DF7-2D57-4329-8ECD-E8F9BF72D537}"/>
              </a:ext>
            </a:extLst>
          </p:cNvPr>
          <p:cNvSpPr txBox="1"/>
          <p:nvPr userDrawn="1"/>
        </p:nvSpPr>
        <p:spPr>
          <a:xfrm>
            <a:off x="1537008" y="1323838"/>
            <a:ext cx="67131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400" dirty="0">
                <a:solidFill>
                  <a:schemeClr val="bg1"/>
                </a:solidFill>
              </a:rPr>
              <a:t>Denne PowerPoint-malen er laget for arrangementer som skal strømmes på regjeringen.no og ulike TV-kanaler.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nb-NO" sz="1400" dirty="0">
                <a:solidFill>
                  <a:schemeClr val="bg1"/>
                </a:solidFill>
              </a:rPr>
            </a:br>
            <a:r>
              <a:rPr lang="nb-NO" sz="1400" dirty="0">
                <a:solidFill>
                  <a:schemeClr val="bg1"/>
                </a:solidFill>
              </a:rPr>
              <a:t>Hver side har markerte felt for løve og teksting. </a:t>
            </a:r>
            <a:br>
              <a:rPr lang="nb-NO" sz="1400" dirty="0">
                <a:solidFill>
                  <a:schemeClr val="bg1"/>
                </a:solidFill>
              </a:rPr>
            </a:br>
            <a:r>
              <a:rPr lang="nb-NO" sz="1400" i="1" dirty="0">
                <a:solidFill>
                  <a:schemeClr val="bg1"/>
                </a:solidFill>
              </a:rPr>
              <a:t>Det er viktig at disse feltene ikke overskrives, slik at alt innhold vises</a:t>
            </a:r>
            <a:r>
              <a:rPr lang="nb-NO" sz="1400" dirty="0">
                <a:solidFill>
                  <a:schemeClr val="bg1"/>
                </a:solidFill>
              </a:rPr>
              <a:t>.</a:t>
            </a:r>
          </a:p>
          <a:p>
            <a:endParaRPr lang="nb-NO" dirty="0"/>
          </a:p>
        </p:txBody>
      </p:sp>
      <p:sp>
        <p:nvSpPr>
          <p:cNvPr id="5" name="Frihåndsform: figur 4">
            <a:extLst>
              <a:ext uri="{FF2B5EF4-FFF2-40B4-BE49-F238E27FC236}">
                <a16:creationId xmlns:a16="http://schemas.microsoft.com/office/drawing/2014/main" id="{68ED0D47-1B17-AD04-7B30-6C55E8A1641D}"/>
              </a:ext>
            </a:extLst>
          </p:cNvPr>
          <p:cNvSpPr/>
          <p:nvPr userDrawn="1"/>
        </p:nvSpPr>
        <p:spPr>
          <a:xfrm>
            <a:off x="7290486" y="3051044"/>
            <a:ext cx="3018527" cy="968388"/>
          </a:xfrm>
          <a:custGeom>
            <a:avLst/>
            <a:gdLst>
              <a:gd name="connsiteX0" fmla="*/ 0 w 2878666"/>
              <a:gd name="connsiteY0" fmla="*/ 1009226 h 1009226"/>
              <a:gd name="connsiteX1" fmla="*/ 2878666 w 2878666"/>
              <a:gd name="connsiteY1" fmla="*/ 1009226 h 1009226"/>
              <a:gd name="connsiteX2" fmla="*/ 2878666 w 2878666"/>
              <a:gd name="connsiteY2" fmla="*/ 0 h 1009226"/>
              <a:gd name="connsiteX3" fmla="*/ 2763520 w 2878666"/>
              <a:gd name="connsiteY3" fmla="*/ 0 h 1009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8666" h="1009226">
                <a:moveTo>
                  <a:pt x="0" y="1009226"/>
                </a:moveTo>
                <a:lnTo>
                  <a:pt x="2878666" y="1009226"/>
                </a:lnTo>
                <a:lnTo>
                  <a:pt x="2878666" y="0"/>
                </a:lnTo>
                <a:lnTo>
                  <a:pt x="2763520" y="0"/>
                </a:lnTo>
              </a:path>
            </a:pathLst>
          </a:custGeom>
          <a:noFill/>
          <a:ln>
            <a:solidFill>
              <a:schemeClr val="bg2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/>
          </a:p>
        </p:txBody>
      </p:sp>
      <p:sp>
        <p:nvSpPr>
          <p:cNvPr id="2" name="TekstSylinder 1">
            <a:extLst>
              <a:ext uri="{FF2B5EF4-FFF2-40B4-BE49-F238E27FC236}">
                <a16:creationId xmlns:a16="http://schemas.microsoft.com/office/drawing/2014/main" id="{3F00029E-4A74-880E-142D-613D4D39AF8D}"/>
              </a:ext>
            </a:extLst>
          </p:cNvPr>
          <p:cNvSpPr txBox="1"/>
          <p:nvPr userDrawn="1"/>
        </p:nvSpPr>
        <p:spPr>
          <a:xfrm>
            <a:off x="8502767" y="395374"/>
            <a:ext cx="3244151" cy="216000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nb-NO" sz="1400" dirty="0">
                <a:solidFill>
                  <a:schemeClr val="bg1">
                    <a:lumMod val="85000"/>
                  </a:schemeClr>
                </a:solidFill>
                <a:effectLst/>
              </a:rPr>
              <a:t>NB: Fra 1.2.24 må alle pressekonferanser som legges ut på regjeringen.no synstolkes*. </a:t>
            </a:r>
            <a:endParaRPr lang="nb-NO" sz="14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51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telside standard">
    <p:bg>
      <p:bgPr>
        <a:solidFill>
          <a:srgbClr val="4E74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uskarphet, blå, uskarp, Fargerikt&#10;&#10;Automatisk generert beskrivelse">
            <a:extLst>
              <a:ext uri="{FF2B5EF4-FFF2-40B4-BE49-F238E27FC236}">
                <a16:creationId xmlns:a16="http://schemas.microsoft.com/office/drawing/2014/main" id="{C6FB67CE-2295-46DA-218D-8DEF9CE865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12186203" cy="6874042"/>
          </a:xfrm>
          <a:prstGeom prst="rect">
            <a:avLst/>
          </a:prstGeom>
        </p:spPr>
      </p:pic>
      <p:sp>
        <p:nvSpPr>
          <p:cNvPr id="2" name="Plassholder for media 25">
            <a:extLst>
              <a:ext uri="{FF2B5EF4-FFF2-40B4-BE49-F238E27FC236}">
                <a16:creationId xmlns:a16="http://schemas.microsoft.com/office/drawing/2014/main" id="{B03933BA-058D-EE7D-F1A3-75BA0095C5E3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5781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  <p:sp>
        <p:nvSpPr>
          <p:cNvPr id="22" name="Plassholder for tekst 18"/>
          <p:cNvSpPr>
            <a:spLocks noGrp="1"/>
          </p:cNvSpPr>
          <p:nvPr>
            <p:ph type="body" sz="quarter" idx="23" hasCustomPrompt="1"/>
          </p:nvPr>
        </p:nvSpPr>
        <p:spPr>
          <a:xfrm>
            <a:off x="-19050" y="2032921"/>
            <a:ext cx="6121270" cy="2160000"/>
          </a:xfrm>
          <a:solidFill>
            <a:srgbClr val="000624">
              <a:alpha val="80000"/>
            </a:srgbClr>
          </a:solidFill>
        </p:spPr>
        <p:txBody>
          <a:bodyPr lIns="792000" rIns="144000" anchor="ctr" anchorCtr="0">
            <a:noAutofit/>
          </a:bodyPr>
          <a:lstStyle>
            <a:lvl1pPr marL="0" indent="0">
              <a:buNone/>
              <a:defRPr sz="3600" b="1" baseline="0">
                <a:solidFill>
                  <a:schemeClr val="bg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Tittel</a:t>
            </a:r>
            <a:r>
              <a:rPr lang="en-US" dirty="0"/>
              <a:t> p</a:t>
            </a:r>
            <a:r>
              <a:rPr lang="nb-NO" dirty="0"/>
              <a:t>å maks tre linjer</a:t>
            </a:r>
          </a:p>
        </p:txBody>
      </p:sp>
      <p:sp>
        <p:nvSpPr>
          <p:cNvPr id="10" name="Plassholder for tekst 2"/>
          <p:cNvSpPr>
            <a:spLocks noGrp="1"/>
          </p:cNvSpPr>
          <p:nvPr>
            <p:ph type="body" sz="quarter" idx="17" hasCustomPrompt="1"/>
          </p:nvPr>
        </p:nvSpPr>
        <p:spPr>
          <a:xfrm>
            <a:off x="-19050" y="4192395"/>
            <a:ext cx="6121270" cy="336798"/>
          </a:xfrm>
          <a:solidFill>
            <a:srgbClr val="000624">
              <a:alpha val="35000"/>
            </a:srgbClr>
          </a:solidFill>
        </p:spPr>
        <p:txBody>
          <a:bodyPr rIns="90000" anchor="ctr" anchorCtr="0">
            <a:noAutofit/>
          </a:bodyPr>
          <a:lstStyle>
            <a:lvl1pPr marL="396000" indent="0" algn="r">
              <a:lnSpc>
                <a:spcPts val="23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Navn Foredragsholder</a:t>
            </a:r>
          </a:p>
        </p:txBody>
      </p:sp>
      <p:sp>
        <p:nvSpPr>
          <p:cNvPr id="13" name="Plassholder for tekst 4">
            <a:extLst>
              <a:ext uri="{FF2B5EF4-FFF2-40B4-BE49-F238E27FC236}">
                <a16:creationId xmlns:a16="http://schemas.microsoft.com/office/drawing/2014/main" id="{414CE593-4552-4608-B64C-BBB97CEC40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12830" y="4529193"/>
            <a:ext cx="6115050" cy="336798"/>
          </a:xfrm>
          <a:solidFill>
            <a:srgbClr val="000624">
              <a:alpha val="35000"/>
            </a:srgbClr>
          </a:solidFill>
        </p:spPr>
        <p:txBody>
          <a:bodyPr>
            <a:normAutofit/>
          </a:bodyPr>
          <a:lstStyle>
            <a:lvl1pPr marL="0" indent="0" algn="r">
              <a:buNone/>
              <a:defRPr sz="1400"/>
            </a:lvl1pPr>
          </a:lstStyle>
          <a:p>
            <a:r>
              <a:rPr lang="nb-NO" dirty="0"/>
              <a:t>Sted og dato</a:t>
            </a:r>
          </a:p>
        </p:txBody>
      </p:sp>
      <p:sp>
        <p:nvSpPr>
          <p:cNvPr id="8" name="Plassholder for media 25">
            <a:extLst>
              <a:ext uri="{FF2B5EF4-FFF2-40B4-BE49-F238E27FC236}">
                <a16:creationId xmlns:a16="http://schemas.microsoft.com/office/drawing/2014/main" id="{3C2D5AD6-84FA-A204-A0B2-B566C30AEBB7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686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3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telside_sett inn eget bil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4" title="Klikk ikonet for å legge til et bilde">
            <a:extLst>
              <a:ext uri="{FF2B5EF4-FFF2-40B4-BE49-F238E27FC236}">
                <a16:creationId xmlns:a16="http://schemas.microsoft.com/office/drawing/2014/main" id="{A1B0D7E6-EAE3-4BD5-A12F-FB6DD43ED50D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-9525" y="0"/>
            <a:ext cx="12211050" cy="6886188"/>
          </a:xfrm>
          <a:solidFill>
            <a:srgbClr val="002E5E"/>
          </a:solidFill>
        </p:spPr>
        <p:txBody>
          <a:bodyPr wrap="none" lIns="1800000" tIns="36000" anchor="ctr" anchorCtr="1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aseline="0">
                <a:solidFill>
                  <a:schemeClr val="bg2">
                    <a:lumMod val="75000"/>
                  </a:schemeClr>
                </a:solidFill>
                <a:sym typeface="Wingdings" panose="05000000000000000000" pitchFamily="2" charset="2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Sett inn bilde</a:t>
            </a:r>
          </a:p>
        </p:txBody>
      </p:sp>
      <p:sp>
        <p:nvSpPr>
          <p:cNvPr id="22" name="Plassholder for tekst 18"/>
          <p:cNvSpPr>
            <a:spLocks noGrp="1"/>
          </p:cNvSpPr>
          <p:nvPr>
            <p:ph type="body" sz="quarter" idx="23" hasCustomPrompt="1"/>
          </p:nvPr>
        </p:nvSpPr>
        <p:spPr>
          <a:xfrm>
            <a:off x="-19050" y="2032921"/>
            <a:ext cx="6121270" cy="2160000"/>
          </a:xfrm>
          <a:solidFill>
            <a:srgbClr val="000624">
              <a:alpha val="80000"/>
            </a:srgbClr>
          </a:solidFill>
        </p:spPr>
        <p:txBody>
          <a:bodyPr lIns="792000" rIns="144000" anchor="ctr" anchorCtr="0">
            <a:noAutofit/>
          </a:bodyPr>
          <a:lstStyle>
            <a:lvl1pPr marL="0" indent="0">
              <a:buNone/>
              <a:defRPr sz="3600" b="1" baseline="0">
                <a:solidFill>
                  <a:schemeClr val="bg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Tittel</a:t>
            </a:r>
            <a:r>
              <a:rPr lang="en-US" dirty="0"/>
              <a:t> p</a:t>
            </a:r>
            <a:r>
              <a:rPr lang="nb-NO" dirty="0"/>
              <a:t>å maks tre linjer</a:t>
            </a:r>
          </a:p>
        </p:txBody>
      </p:sp>
      <p:sp>
        <p:nvSpPr>
          <p:cNvPr id="10" name="Plassholder for tekst 2"/>
          <p:cNvSpPr>
            <a:spLocks noGrp="1"/>
          </p:cNvSpPr>
          <p:nvPr>
            <p:ph type="body" sz="quarter" idx="17" hasCustomPrompt="1"/>
          </p:nvPr>
        </p:nvSpPr>
        <p:spPr>
          <a:xfrm>
            <a:off x="-19050" y="4192395"/>
            <a:ext cx="6121270" cy="336798"/>
          </a:xfrm>
          <a:solidFill>
            <a:schemeClr val="accent1">
              <a:lumMod val="50000"/>
              <a:alpha val="75000"/>
            </a:schemeClr>
          </a:solidFill>
        </p:spPr>
        <p:txBody>
          <a:bodyPr rIns="90000" anchor="ctr" anchorCtr="0">
            <a:noAutofit/>
          </a:bodyPr>
          <a:lstStyle>
            <a:lvl1pPr marL="396000" indent="0" algn="r">
              <a:lnSpc>
                <a:spcPts val="2300"/>
              </a:lnSpc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dirty="0"/>
              <a:t>Navn Foredragsholder</a:t>
            </a:r>
          </a:p>
        </p:txBody>
      </p:sp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4B36B960-4465-4A71-83BF-2B883B366DA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-20872" y="4522837"/>
            <a:ext cx="6123092" cy="336798"/>
          </a:xfrm>
          <a:solidFill>
            <a:schemeClr val="accent1">
              <a:lumMod val="50000"/>
              <a:alpha val="75000"/>
            </a:schemeClr>
          </a:solidFill>
        </p:spPr>
        <p:txBody>
          <a:bodyPr>
            <a:normAutofit/>
          </a:bodyPr>
          <a:lstStyle>
            <a:lvl1pPr marL="0" indent="0" algn="r">
              <a:buNone/>
              <a:defRPr sz="1400"/>
            </a:lvl1pPr>
          </a:lstStyle>
          <a:p>
            <a:r>
              <a:rPr lang="nb-NO" dirty="0"/>
              <a:t>Sted og dato</a:t>
            </a: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F2FED4CE-8CCF-D7BF-0050-E338289B3833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1E97B1F2-EA5F-5265-92EE-D5200C3B26F3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0136165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2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3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7570237" cy="1325563"/>
          </a:xfrm>
        </p:spPr>
        <p:txBody>
          <a:bodyPr>
            <a:normAutofit/>
          </a:bodyPr>
          <a:lstStyle>
            <a:lvl1pPr>
              <a:defRPr sz="3600" baseline="0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 hasCustomPrompt="1"/>
          </p:nvPr>
        </p:nvSpPr>
        <p:spPr>
          <a:xfrm>
            <a:off x="1314000" y="1512000"/>
            <a:ext cx="7570237" cy="3907725"/>
          </a:xfrm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tekst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89B3DE7E-2FD2-3720-08A2-91BD1F6459FA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6" name="Plassholder for media 25">
            <a:extLst>
              <a:ext uri="{FF2B5EF4-FFF2-40B4-BE49-F238E27FC236}">
                <a16:creationId xmlns:a16="http://schemas.microsoft.com/office/drawing/2014/main" id="{28C33293-7C97-5A97-4FBA-6A8DDB1676FC}"/>
              </a:ext>
            </a:extLst>
          </p:cNvPr>
          <p:cNvSpPr>
            <a:spLocks noGrp="1"/>
          </p:cNvSpPr>
          <p:nvPr>
            <p:ph type="media" sz="quarter" idx="30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29233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3" orient="horz" pos="2160">
          <p15:clr>
            <a:srgbClr val="FBAE40"/>
          </p15:clr>
        </p15:guide>
        <p15:guide id="4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innhold 3"/>
          <p:cNvSpPr>
            <a:spLocks noGrp="1"/>
          </p:cNvSpPr>
          <p:nvPr>
            <p:ph sz="half" idx="2" hasCustomPrompt="1"/>
          </p:nvPr>
        </p:nvSpPr>
        <p:spPr>
          <a:xfrm>
            <a:off x="5140801" y="1511999"/>
            <a:ext cx="3744000" cy="3907725"/>
          </a:xfrm>
          <a:noFill/>
        </p:spPr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innhold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2" name="Tittel 1"/>
          <p:cNvSpPr>
            <a:spLocks noGrp="1"/>
          </p:cNvSpPr>
          <p:nvPr>
            <p:ph type="title" hasCustomPrompt="1"/>
          </p:nvPr>
        </p:nvSpPr>
        <p:spPr>
          <a:xfrm>
            <a:off x="1314001" y="108000"/>
            <a:ext cx="7570800" cy="1325563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 hasCustomPrompt="1"/>
          </p:nvPr>
        </p:nvSpPr>
        <p:spPr>
          <a:xfrm>
            <a:off x="1312506" y="1511999"/>
            <a:ext cx="3744000" cy="3907726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4pPr>
            <a:lvl5pPr>
              <a:defRPr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nb-NO" dirty="0"/>
              <a:t>Klikk for å legge til innhold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</p:txBody>
      </p:sp>
      <p:sp>
        <p:nvSpPr>
          <p:cNvPr id="6" name="Plassholder for media 25">
            <a:extLst>
              <a:ext uri="{FF2B5EF4-FFF2-40B4-BE49-F238E27FC236}">
                <a16:creationId xmlns:a16="http://schemas.microsoft.com/office/drawing/2014/main" id="{99C64E92-3293-3D30-B4B2-880B6D9B92DE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7" name="Plassholder for media 25">
            <a:extLst>
              <a:ext uri="{FF2B5EF4-FFF2-40B4-BE49-F238E27FC236}">
                <a16:creationId xmlns:a16="http://schemas.microsoft.com/office/drawing/2014/main" id="{74527331-6695-F35D-8568-5DD105961F02}"/>
              </a:ext>
            </a:extLst>
          </p:cNvPr>
          <p:cNvSpPr>
            <a:spLocks noGrp="1"/>
          </p:cNvSpPr>
          <p:nvPr>
            <p:ph type="media" sz="quarter" idx="30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11066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e - heldekk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D2351660-1CD4-70BA-0010-C1B0B6E7674D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6" name="Plassholder for bilde 5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6922347"/>
          </a:xfrm>
        </p:spPr>
        <p:txBody>
          <a:bodyPr lIns="162000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10419136" y="3669967"/>
            <a:ext cx="3095721" cy="450008"/>
          </a:xfrm>
        </p:spPr>
        <p:txBody>
          <a:bodyPr rIns="180000">
            <a:normAutofit/>
          </a:bodyPr>
          <a:lstStyle>
            <a:lvl1pPr marL="0" indent="0" algn="l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7810F5FB-1816-342B-9ADA-494FDDA98544}"/>
              </a:ext>
            </a:extLst>
          </p:cNvPr>
          <p:cNvSpPr>
            <a:spLocks noGrp="1"/>
          </p:cNvSpPr>
          <p:nvPr>
            <p:ph type="media" sz="quarter" idx="30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47733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tittel med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5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6858000"/>
          </a:xfrm>
        </p:spPr>
        <p:txBody>
          <a:bodyPr lIns="1620000"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4" name="Plassholder for tekst 15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3429000"/>
            <a:ext cx="6120000" cy="1732839"/>
          </a:xfrm>
          <a:solidFill>
            <a:srgbClr val="000624">
              <a:alpha val="80000"/>
            </a:srgbClr>
          </a:solidFill>
        </p:spPr>
        <p:txBody>
          <a:bodyPr lIns="792000" anchor="ctr">
            <a:norm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600" b="1" baseline="0">
                <a:solidFill>
                  <a:schemeClr val="bg1"/>
                </a:solidFill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nb-NO" dirty="0"/>
              <a:t>Skriv deltittel her</a:t>
            </a:r>
          </a:p>
        </p:txBody>
      </p:sp>
      <p:sp>
        <p:nvSpPr>
          <p:cNvPr id="11" name="Plassholder for tekst 3">
            <a:extLst>
              <a:ext uri="{FF2B5EF4-FFF2-40B4-BE49-F238E27FC236}">
                <a16:creationId xmlns:a16="http://schemas.microsoft.com/office/drawing/2014/main" id="{31AD9ECE-CE10-4FE0-AA95-14CBF0B97F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10419136" y="3669967"/>
            <a:ext cx="3095721" cy="450008"/>
          </a:xfrm>
        </p:spPr>
        <p:txBody>
          <a:bodyPr rIns="180000">
            <a:normAutofit/>
          </a:bodyPr>
          <a:lstStyle>
            <a:lvl1pPr marL="0" indent="0" algn="l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A00963E3-6389-D0CE-2964-269ABEC18E63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96059621-B15F-9FA1-3B3F-115C8E0D0728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151665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019929BC-821C-9FAA-8D07-834E2C7C3C38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13" name="Plassholder for bilde 9"/>
          <p:cNvSpPr>
            <a:spLocks noGrp="1"/>
          </p:cNvSpPr>
          <p:nvPr>
            <p:ph type="pic" sz="quarter" idx="13" hasCustomPrompt="1"/>
          </p:nvPr>
        </p:nvSpPr>
        <p:spPr>
          <a:xfrm>
            <a:off x="7051200" y="1"/>
            <a:ext cx="5140800" cy="6858000"/>
          </a:xfrm>
          <a:prstGeom prst="rect">
            <a:avLst/>
          </a:prstGeom>
          <a:solidFill>
            <a:srgbClr val="00264C"/>
          </a:solidFill>
        </p:spPr>
        <p:txBody>
          <a:bodyPr tIns="3708000" anchor="t" anchorCtr="1">
            <a:normAutofit/>
          </a:bodyPr>
          <a:lstStyle>
            <a:lvl1pPr marL="0" indent="0" algn="ctr">
              <a:buNone/>
              <a:defRPr sz="14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14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5616998" cy="1325563"/>
          </a:xfrm>
          <a:prstGeom prst="rect">
            <a:avLst/>
          </a:prstGeom>
        </p:spPr>
        <p:txBody>
          <a:bodyPr/>
          <a:lstStyle>
            <a:lvl1pPr algn="l">
              <a:defRPr baseline="0"/>
            </a:lvl1pPr>
          </a:lstStyle>
          <a:p>
            <a:r>
              <a:rPr lang="nb-NO" dirty="0"/>
              <a:t>Klikk for skrive tittel</a:t>
            </a:r>
          </a:p>
        </p:txBody>
      </p:sp>
      <p:sp>
        <p:nvSpPr>
          <p:cNvPr id="15" name="Plassholder for innhold 2"/>
          <p:cNvSpPr>
            <a:spLocks noGrp="1"/>
          </p:cNvSpPr>
          <p:nvPr>
            <p:ph idx="1"/>
          </p:nvPr>
        </p:nvSpPr>
        <p:spPr>
          <a:xfrm>
            <a:off x="479427" y="1509214"/>
            <a:ext cx="6451571" cy="39360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</p:txBody>
      </p:sp>
      <p:sp>
        <p:nvSpPr>
          <p:cNvPr id="10" name="Plassholder for tekst 3">
            <a:extLst>
              <a:ext uri="{FF2B5EF4-FFF2-40B4-BE49-F238E27FC236}">
                <a16:creationId xmlns:a16="http://schemas.microsoft.com/office/drawing/2014/main" id="{F4B3F400-65BF-4563-B781-CE31C53BB11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10419136" y="3669967"/>
            <a:ext cx="3095721" cy="450008"/>
          </a:xfrm>
        </p:spPr>
        <p:txBody>
          <a:bodyPr rIns="180000">
            <a:normAutofit/>
          </a:bodyPr>
          <a:lstStyle>
            <a:lvl1pPr marL="0" indent="0" algn="l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3116D42A-EEA8-41E1-E846-C85AC7C05703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44713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ilder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75708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19" name="Plassholder for tekst 2"/>
          <p:cNvSpPr>
            <a:spLocks noGrp="1"/>
          </p:cNvSpPr>
          <p:nvPr>
            <p:ph type="body" idx="1" hasCustomPrompt="1"/>
          </p:nvPr>
        </p:nvSpPr>
        <p:spPr>
          <a:xfrm>
            <a:off x="1313999" y="3976254"/>
            <a:ext cx="3744000" cy="546879"/>
          </a:xfrm>
          <a:noFill/>
          <a:ln>
            <a:solidFill>
              <a:schemeClr val="bg2"/>
            </a:solidFill>
          </a:ln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24" name="Plassholder for tekst 10"/>
          <p:cNvSpPr>
            <a:spLocks noGrp="1"/>
          </p:cNvSpPr>
          <p:nvPr>
            <p:ph type="body" sz="quarter" idx="13"/>
          </p:nvPr>
        </p:nvSpPr>
        <p:spPr>
          <a:xfrm>
            <a:off x="1314001" y="4528704"/>
            <a:ext cx="3744000" cy="797275"/>
          </a:xfrm>
          <a:noFill/>
          <a:ln>
            <a:solidFill>
              <a:schemeClr val="bg2"/>
            </a:solidFill>
          </a:ln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25" name="Plassholder f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5130898" y="3976254"/>
            <a:ext cx="3744000" cy="546879"/>
          </a:xfrm>
          <a:noFill/>
          <a:ln>
            <a:solidFill>
              <a:schemeClr val="bg2"/>
            </a:solidFill>
          </a:ln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26" name="Plassholder for tekst 10"/>
          <p:cNvSpPr>
            <a:spLocks noGrp="1"/>
          </p:cNvSpPr>
          <p:nvPr>
            <p:ph type="body" sz="quarter" idx="14"/>
          </p:nvPr>
        </p:nvSpPr>
        <p:spPr>
          <a:xfrm>
            <a:off x="5130898" y="4528704"/>
            <a:ext cx="3744000" cy="797275"/>
          </a:xfrm>
          <a:noFill/>
          <a:ln>
            <a:solidFill>
              <a:schemeClr val="bg2"/>
            </a:solidFill>
          </a:ln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buNone/>
              <a:defRPr sz="1600"/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3" name="Plassholder for bilde 2"/>
          <p:cNvSpPr>
            <a:spLocks noGrp="1"/>
          </p:cNvSpPr>
          <p:nvPr>
            <p:ph type="pic" sz="quarter" idx="20" hasCustomPrompt="1"/>
          </p:nvPr>
        </p:nvSpPr>
        <p:spPr>
          <a:xfrm>
            <a:off x="1313999" y="1688655"/>
            <a:ext cx="3744000" cy="2284814"/>
          </a:xfrm>
          <a:solidFill>
            <a:srgbClr val="00264C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tIns="1368000">
            <a:normAutofit/>
          </a:bodyPr>
          <a:lstStyle>
            <a:lvl1pPr marL="0" indent="0" algn="ctr">
              <a:buNone/>
              <a:defRPr sz="20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16" name="Plassholder for bilde 2"/>
          <p:cNvSpPr>
            <a:spLocks noGrp="1"/>
          </p:cNvSpPr>
          <p:nvPr>
            <p:ph type="pic" sz="quarter" idx="21" hasCustomPrompt="1"/>
          </p:nvPr>
        </p:nvSpPr>
        <p:spPr>
          <a:xfrm>
            <a:off x="5136366" y="1688655"/>
            <a:ext cx="3744000" cy="2284814"/>
          </a:xfrm>
          <a:solidFill>
            <a:srgbClr val="00264C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tIns="1368000">
            <a:normAutofit/>
          </a:bodyPr>
          <a:lstStyle>
            <a:lvl1pPr marL="0" indent="0" algn="ctr">
              <a:buNone/>
              <a:defRPr sz="2000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 dirty="0"/>
              <a:t>Sett inn bilde</a:t>
            </a:r>
          </a:p>
        </p:txBody>
      </p:sp>
      <p:sp>
        <p:nvSpPr>
          <p:cNvPr id="12" name="Plassholder for tekst 3"/>
          <p:cNvSpPr>
            <a:spLocks noGrp="1"/>
          </p:cNvSpPr>
          <p:nvPr>
            <p:ph type="body" sz="quarter" idx="15" hasCustomPrompt="1"/>
          </p:nvPr>
        </p:nvSpPr>
        <p:spPr>
          <a:xfrm>
            <a:off x="1313999" y="3706428"/>
            <a:ext cx="3744000" cy="244606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13" name="Plassholder for tekst 3"/>
          <p:cNvSpPr>
            <a:spLocks noGrp="1"/>
          </p:cNvSpPr>
          <p:nvPr>
            <p:ph type="body" sz="quarter" idx="22" hasCustomPrompt="1"/>
          </p:nvPr>
        </p:nvSpPr>
        <p:spPr>
          <a:xfrm>
            <a:off x="5136366" y="3706428"/>
            <a:ext cx="3744000" cy="244606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r>
              <a:rPr lang="nb-NO" dirty="0"/>
              <a:t>Foto: © Navn på fotograf og bildebyrå</a:t>
            </a: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6932F3D9-FAEB-F677-FE26-0162F0ECF9E1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5" name="Plassholder for media 25">
            <a:extLst>
              <a:ext uri="{FF2B5EF4-FFF2-40B4-BE49-F238E27FC236}">
                <a16:creationId xmlns:a16="http://schemas.microsoft.com/office/drawing/2014/main" id="{B2E82698-1483-60F8-4122-05DEAE38032A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275986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runde bilder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tel 1"/>
          <p:cNvSpPr>
            <a:spLocks noGrp="1"/>
          </p:cNvSpPr>
          <p:nvPr>
            <p:ph type="title" hasCustomPrompt="1"/>
          </p:nvPr>
        </p:nvSpPr>
        <p:spPr>
          <a:xfrm>
            <a:off x="1314000" y="108000"/>
            <a:ext cx="7570800" cy="1325563"/>
          </a:xfrm>
          <a:prstGeom prst="rect">
            <a:avLst/>
          </a:prstGeom>
        </p:spPr>
        <p:txBody>
          <a:bodyPr/>
          <a:lstStyle>
            <a:lvl1pPr>
              <a:defRPr baseline="0"/>
            </a:lvl1pPr>
          </a:lstStyle>
          <a:p>
            <a:r>
              <a:rPr lang="nb-NO" dirty="0"/>
              <a:t>Klikk for å skrive tittel</a:t>
            </a:r>
          </a:p>
        </p:txBody>
      </p:sp>
      <p:sp>
        <p:nvSpPr>
          <p:cNvPr id="9" name="Plassholder for tekst 2"/>
          <p:cNvSpPr>
            <a:spLocks noGrp="1"/>
          </p:cNvSpPr>
          <p:nvPr>
            <p:ph type="body" idx="1" hasCustomPrompt="1"/>
          </p:nvPr>
        </p:nvSpPr>
        <p:spPr>
          <a:xfrm>
            <a:off x="1314000" y="3935158"/>
            <a:ext cx="3744000" cy="546879"/>
          </a:xfrm>
          <a:prstGeom prst="rect">
            <a:avLst/>
          </a:prstGeom>
        </p:spPr>
        <p:txBody>
          <a:bodyPr lIns="36000" tIns="36000" rIns="36000" bIns="3600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10" name="Plassholder for tekst 10"/>
          <p:cNvSpPr>
            <a:spLocks noGrp="1"/>
          </p:cNvSpPr>
          <p:nvPr>
            <p:ph type="body" sz="quarter" idx="13"/>
          </p:nvPr>
        </p:nvSpPr>
        <p:spPr>
          <a:xfrm>
            <a:off x="1314000" y="4429508"/>
            <a:ext cx="3744000" cy="93783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0000"/>
              </a:lnSpc>
              <a:buNone/>
              <a:defRPr sz="1800"/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" name="Plassholder f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5140800" y="3935158"/>
            <a:ext cx="3744000" cy="546879"/>
          </a:xfrm>
          <a:prstGeom prst="rect">
            <a:avLst/>
          </a:prstGeom>
        </p:spPr>
        <p:txBody>
          <a:bodyPr lIns="36000" tIns="36000" rIns="36000" bIns="3600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1">
                <a:latin typeface="Arial" panose="020B0604020202020204" pitchFamily="34" charset="0"/>
                <a:ea typeface="Open Sans Semibold" panose="020B0706030804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dirty="0"/>
              <a:t>Overskrift</a:t>
            </a:r>
          </a:p>
        </p:txBody>
      </p:sp>
      <p:sp>
        <p:nvSpPr>
          <p:cNvPr id="12" name="Plassholder for tekst 10"/>
          <p:cNvSpPr>
            <a:spLocks noGrp="1"/>
          </p:cNvSpPr>
          <p:nvPr>
            <p:ph type="body" sz="quarter" idx="14"/>
          </p:nvPr>
        </p:nvSpPr>
        <p:spPr>
          <a:xfrm>
            <a:off x="5140800" y="4429509"/>
            <a:ext cx="3744000" cy="93783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0000"/>
              </a:lnSpc>
              <a:buNone/>
              <a:defRPr sz="1600"/>
            </a:lvl1pPr>
            <a:lvl2pPr marL="457200" indent="0" algn="ctr">
              <a:lnSpc>
                <a:spcPct val="110000"/>
              </a:lnSpc>
              <a:buNone/>
              <a:defRPr sz="1800"/>
            </a:lvl2pPr>
            <a:lvl3pPr marL="914400" indent="0" algn="ctr">
              <a:lnSpc>
                <a:spcPct val="110000"/>
              </a:lnSpc>
              <a:buNone/>
              <a:defRPr sz="1600"/>
            </a:lvl3pPr>
            <a:lvl4pPr marL="1371600" indent="0" algn="ctr">
              <a:lnSpc>
                <a:spcPct val="110000"/>
              </a:lnSpc>
              <a:buNone/>
              <a:defRPr sz="1400"/>
            </a:lvl4pPr>
            <a:lvl5pPr marL="1828800" indent="0" algn="ctr">
              <a:lnSpc>
                <a:spcPct val="110000"/>
              </a:lnSpc>
              <a:buNone/>
              <a:defRPr sz="14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6" name="Plassholder for bilde 15"/>
          <p:cNvSpPr>
            <a:spLocks noGrp="1" noChangeAspect="1"/>
          </p:cNvSpPr>
          <p:nvPr>
            <p:ph type="pic" sz="quarter" idx="20"/>
          </p:nvPr>
        </p:nvSpPr>
        <p:spPr>
          <a:xfrm>
            <a:off x="2034000" y="1631158"/>
            <a:ext cx="2304000" cy="2304000"/>
          </a:xfrm>
          <a:prstGeom prst="ellipse">
            <a:avLst/>
          </a:prstGeom>
          <a:solidFill>
            <a:srgbClr val="00264C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anchor="b" anchorCtr="0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17" name="Plassholder for bilde 15"/>
          <p:cNvSpPr>
            <a:spLocks noGrp="1" noChangeAspect="1"/>
          </p:cNvSpPr>
          <p:nvPr>
            <p:ph type="pic" sz="quarter" idx="21"/>
          </p:nvPr>
        </p:nvSpPr>
        <p:spPr>
          <a:xfrm>
            <a:off x="5860800" y="1631158"/>
            <a:ext cx="2304000" cy="2304000"/>
          </a:xfrm>
          <a:prstGeom prst="ellipse">
            <a:avLst/>
          </a:prstGeom>
          <a:solidFill>
            <a:srgbClr val="00264C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anchor="b" anchorCtr="0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3573B73C-BCE3-89BB-2A43-EB150FC5DB7E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F6C06BDD-DE6B-7249-5D93-43FE417AD2C0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35100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1"/>
          <p:cNvSpPr>
            <a:spLocks noGrp="1"/>
          </p:cNvSpPr>
          <p:nvPr>
            <p:ph type="ctrTitle" hasCustomPrompt="1"/>
          </p:nvPr>
        </p:nvSpPr>
        <p:spPr>
          <a:xfrm>
            <a:off x="1841810" y="914400"/>
            <a:ext cx="7063985" cy="3801437"/>
          </a:xfrm>
        </p:spPr>
        <p:txBody>
          <a:bodyPr lIns="36000" tIns="0" rIns="3600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5400" dirty="0"/>
              <a:t>«</a:t>
            </a:r>
            <a:r>
              <a:rPr lang="nb-NO" dirty="0"/>
              <a:t>Klikk for sette inn et  sitat. Husk anførselstegn!</a:t>
            </a:r>
            <a:r>
              <a:rPr lang="nb-NO" sz="5400" dirty="0"/>
              <a:t>»</a:t>
            </a:r>
            <a:endParaRPr lang="nb-NO" dirty="0"/>
          </a:p>
        </p:txBody>
      </p:sp>
      <p:sp>
        <p:nvSpPr>
          <p:cNvPr id="7" name="Plassholder for tekst 7"/>
          <p:cNvSpPr>
            <a:spLocks noGrp="1"/>
          </p:cNvSpPr>
          <p:nvPr>
            <p:ph type="body" sz="quarter" idx="13" hasCustomPrompt="1"/>
          </p:nvPr>
        </p:nvSpPr>
        <p:spPr>
          <a:xfrm>
            <a:off x="1841810" y="4734238"/>
            <a:ext cx="7063985" cy="441325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Navn </a:t>
            </a:r>
            <a:r>
              <a:rPr lang="nb-NO" dirty="0" err="1"/>
              <a:t>Navnesen</a:t>
            </a:r>
            <a:endParaRPr lang="nb-NO" dirty="0"/>
          </a:p>
        </p:txBody>
      </p:sp>
      <p:sp>
        <p:nvSpPr>
          <p:cNvPr id="3" name="Plassholder for media 25">
            <a:extLst>
              <a:ext uri="{FF2B5EF4-FFF2-40B4-BE49-F238E27FC236}">
                <a16:creationId xmlns:a16="http://schemas.microsoft.com/office/drawing/2014/main" id="{7F87968D-51FB-85FE-0F68-673FB93175B3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C46034F4-9BC0-FC55-DD64-D7FEA511B7B2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347581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 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332000" y="108000"/>
            <a:ext cx="75708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media 25">
            <a:extLst>
              <a:ext uri="{FF2B5EF4-FFF2-40B4-BE49-F238E27FC236}">
                <a16:creationId xmlns:a16="http://schemas.microsoft.com/office/drawing/2014/main" id="{C9719467-1753-40B5-9C5F-ABA8D35AC6B8}"/>
              </a:ext>
            </a:extLst>
          </p:cNvPr>
          <p:cNvSpPr>
            <a:spLocks noGrp="1"/>
          </p:cNvSpPr>
          <p:nvPr>
            <p:ph type="media" sz="quarter" idx="28" hasCustomPrompt="1"/>
          </p:nvPr>
        </p:nvSpPr>
        <p:spPr>
          <a:xfrm>
            <a:off x="24847" y="5422561"/>
            <a:ext cx="12192000" cy="1438275"/>
          </a:xfrm>
        </p:spPr>
        <p:txBody>
          <a:bodyPr bIns="90000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TEKSTING</a:t>
            </a:r>
            <a:endParaRPr lang="nb-NO" sz="1800" dirty="0">
              <a:latin typeface="MS Shell Dlg 2" panose="020B0604030504040204" pitchFamily="34" charset="0"/>
            </a:endParaRPr>
          </a:p>
        </p:txBody>
      </p:sp>
      <p:sp>
        <p:nvSpPr>
          <p:cNvPr id="4" name="Plassholder for media 25">
            <a:extLst>
              <a:ext uri="{FF2B5EF4-FFF2-40B4-BE49-F238E27FC236}">
                <a16:creationId xmlns:a16="http://schemas.microsoft.com/office/drawing/2014/main" id="{95545C90-2CAA-B231-B000-2654AE32513A}"/>
              </a:ext>
            </a:extLst>
          </p:cNvPr>
          <p:cNvSpPr>
            <a:spLocks noGrp="1"/>
          </p:cNvSpPr>
          <p:nvPr>
            <p:ph type="media" sz="quarter" idx="29" hasCustomPrompt="1"/>
          </p:nvPr>
        </p:nvSpPr>
        <p:spPr>
          <a:xfrm>
            <a:off x="11336400" y="63571"/>
            <a:ext cx="777874" cy="885825"/>
          </a:xfrm>
        </p:spPr>
        <p:txBody>
          <a:bodyPr lIns="0" tIns="612000" rIns="0" anchor="ctr" anchorCtr="0">
            <a:noAutofit/>
          </a:bodyPr>
          <a:lstStyle>
            <a:lvl1pPr marL="0" indent="0" algn="ctr">
              <a:buNone/>
              <a:defRPr sz="1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nb-NO" dirty="0"/>
              <a:t>LØVE</a:t>
            </a:r>
          </a:p>
        </p:txBody>
      </p:sp>
    </p:spTree>
    <p:extLst>
      <p:ext uri="{BB962C8B-B14F-4D97-AF65-F5344CB8AC3E}">
        <p14:creationId xmlns:p14="http://schemas.microsoft.com/office/powerpoint/2010/main" val="127074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SMK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23519" y="3011400"/>
            <a:ext cx="354496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38301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AI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3345" y="3011400"/>
            <a:ext cx="382531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74347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BF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3279" y="3011400"/>
            <a:ext cx="3225441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30784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DF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72684" y="3011400"/>
            <a:ext cx="3846631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60990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E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76182" y="3011400"/>
            <a:ext cx="3239635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56978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FIN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2678" y="3011400"/>
            <a:ext cx="3326644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13423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F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9200" y="3011400"/>
            <a:ext cx="343360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81547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HO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633" y="3011400"/>
            <a:ext cx="3576734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07803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J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33042" y="3011400"/>
            <a:ext cx="3925916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63371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KL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9973" y="3011400"/>
            <a:ext cx="3152054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0153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KD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16371" y="3011400"/>
            <a:ext cx="3359258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54670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KU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59481" y="3011400"/>
            <a:ext cx="3673038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90073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K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4477" y="3011400"/>
            <a:ext cx="3763045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39441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LM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01920" y="3011400"/>
            <a:ext cx="298816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01724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NF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3600" y="3011400"/>
            <a:ext cx="322480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994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S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1224" y="3011400"/>
            <a:ext cx="3969551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22741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UD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6719" y="3011400"/>
            <a:ext cx="349856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972603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uttside DEP"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AA57D7A5-4BE0-44EB-A5C6-BB2A46E39E7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87484" y="3011400"/>
            <a:ext cx="2817030" cy="83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09294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5000">
        <p:fade/>
      </p:transition>
    </mc:Choice>
    <mc:Fallback xmlns="">
      <p:transition spd="slow" advClick="0" advTm="5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E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1332000" y="108000"/>
            <a:ext cx="776481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skrive tittel</a:t>
            </a:r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1323119" y="1512000"/>
            <a:ext cx="7764819" cy="3907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14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2808000" y="6317146"/>
            <a:ext cx="6984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endParaRPr lang="nb-NO" dirty="0"/>
          </a:p>
        </p:txBody>
      </p:sp>
      <p:sp>
        <p:nvSpPr>
          <p:cNvPr id="15" name="Plassholder for dato 3"/>
          <p:cNvSpPr>
            <a:spLocks noGrp="1"/>
          </p:cNvSpPr>
          <p:nvPr>
            <p:ph type="dt" sz="half" idx="2"/>
          </p:nvPr>
        </p:nvSpPr>
        <p:spPr>
          <a:xfrm>
            <a:off x="9846342" y="6317146"/>
            <a:ext cx="162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endParaRPr lang="nb-NO" dirty="0"/>
          </a:p>
        </p:txBody>
      </p:sp>
      <p:sp>
        <p:nvSpPr>
          <p:cNvPr id="1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11555518" y="6317146"/>
            <a:ext cx="45001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defRPr>
            </a:lvl1pPr>
          </a:lstStyle>
          <a:p>
            <a:fld id="{29E3B291-050D-4A82-B0A1-DB349FC61753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4135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2" r:id="rId2"/>
    <p:sldLayoutId id="2147483749" r:id="rId3"/>
    <p:sldLayoutId id="2147483721" r:id="rId4"/>
    <p:sldLayoutId id="2147483722" r:id="rId5"/>
    <p:sldLayoutId id="2147483724" r:id="rId6"/>
    <p:sldLayoutId id="2147483729" r:id="rId7"/>
    <p:sldLayoutId id="2147483725" r:id="rId8"/>
    <p:sldLayoutId id="2147483726" r:id="rId9"/>
    <p:sldLayoutId id="2147483727" r:id="rId10"/>
    <p:sldLayoutId id="2147483728" r:id="rId11"/>
    <p:sldLayoutId id="2147483730" r:id="rId12"/>
    <p:sldLayoutId id="2147483747" r:id="rId13"/>
    <p:sldLayoutId id="2147483731" r:id="rId14"/>
    <p:sldLayoutId id="2147483733" r:id="rId15"/>
    <p:sldLayoutId id="2147483753" r:id="rId16"/>
    <p:sldLayoutId id="2147483744" r:id="rId17"/>
    <p:sldLayoutId id="2147483734" r:id="rId18"/>
    <p:sldLayoutId id="2147483735" r:id="rId19"/>
    <p:sldLayoutId id="2147483736" r:id="rId20"/>
    <p:sldLayoutId id="2147483737" r:id="rId21"/>
    <p:sldLayoutId id="2147483738" r:id="rId22"/>
    <p:sldLayoutId id="2147483739" r:id="rId23"/>
    <p:sldLayoutId id="2147483740" r:id="rId24"/>
    <p:sldLayoutId id="2147483741" r:id="rId25"/>
    <p:sldLayoutId id="2147483742" r:id="rId26"/>
    <p:sldLayoutId id="2147483743" r:id="rId27"/>
    <p:sldLayoutId id="2147483745" r:id="rId28"/>
    <p:sldLayoutId id="2147483746" r:id="rId29"/>
    <p:sldLayoutId id="2147483748" r:id="rId3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kern="1200" baseline="0">
          <a:solidFill>
            <a:schemeClr val="bg1"/>
          </a:solidFill>
          <a:latin typeface="Arial" panose="020B0604020202020204" pitchFamily="34" charset="0"/>
          <a:ea typeface="Open Sans Semibold" panose="020B07060308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>
          <p15:clr>
            <a:srgbClr val="F26B43"/>
          </p15:clr>
        </p15:guide>
        <p15:guide id="4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ettsteder.regjeringen.no/standarddesign/maler/powerpoint/" TargetMode="External"/><Relationship Id="rId2" Type="http://schemas.openxmlformats.org/officeDocument/2006/relationships/hyperlink" Target="https://intra.dep.no/depweb/tjenester/moter-og-arrangementer/stromming/synstolking/id678720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Sylinder 4">
            <a:extLst>
              <a:ext uri="{FF2B5EF4-FFF2-40B4-BE49-F238E27FC236}">
                <a16:creationId xmlns:a16="http://schemas.microsoft.com/office/drawing/2014/main" id="{97C6D1D6-C955-FFAE-E713-6BB77A083D38}"/>
              </a:ext>
            </a:extLst>
          </p:cNvPr>
          <p:cNvSpPr txBox="1"/>
          <p:nvPr/>
        </p:nvSpPr>
        <p:spPr>
          <a:xfrm>
            <a:off x="8695818" y="1283798"/>
            <a:ext cx="293818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300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*</a:t>
            </a:r>
            <a:r>
              <a:rPr lang="nb-NO" sz="1300" b="0" i="0" u="none" strike="noStrike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Open Sans" panose="020B0606030504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Slik kan integrert synstolking gjennomføres</a:t>
            </a:r>
            <a:r>
              <a:rPr lang="nb-NO" sz="1300" b="0" i="0" u="none" strike="noStrike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Open Sans" panose="020B0606030504020204" pitchFamily="34" charset="0"/>
              </a:rPr>
              <a:t> (DepWeb)</a:t>
            </a:r>
          </a:p>
          <a:p>
            <a:endParaRPr lang="nb-NO" sz="1300" dirty="0">
              <a:solidFill>
                <a:schemeClr val="accent5">
                  <a:lumMod val="40000"/>
                  <a:lumOff val="60000"/>
                </a:schemeClr>
              </a:solidFill>
              <a:latin typeface="Open Sans" panose="020B0606030504020204" pitchFamily="34" charset="0"/>
            </a:endParaRPr>
          </a:p>
          <a:p>
            <a:r>
              <a:rPr lang="nb-NO" sz="1300" dirty="0">
                <a:solidFill>
                  <a:schemeClr val="accent5">
                    <a:lumMod val="40000"/>
                    <a:lumOff val="6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 veiledning i bruk av PowerPointmalen</a:t>
            </a:r>
            <a:r>
              <a:rPr lang="nb-NO" sz="13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 (design.dep.no)</a:t>
            </a:r>
          </a:p>
        </p:txBody>
      </p:sp>
      <p:sp>
        <p:nvSpPr>
          <p:cNvPr id="2" name="TekstSylinder 1">
            <a:extLst>
              <a:ext uri="{FF2B5EF4-FFF2-40B4-BE49-F238E27FC236}">
                <a16:creationId xmlns:a16="http://schemas.microsoft.com/office/drawing/2014/main" id="{ABB4187D-B41D-4E94-9332-02573BE11B0E}"/>
              </a:ext>
            </a:extLst>
          </p:cNvPr>
          <p:cNvSpPr txBox="1"/>
          <p:nvPr/>
        </p:nvSpPr>
        <p:spPr>
          <a:xfrm>
            <a:off x="10271239" y="5018686"/>
            <a:ext cx="1675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b-N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nb-NO" sz="1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Se veiledning og tips på design.dep.no </a:t>
            </a:r>
          </a:p>
        </p:txBody>
      </p:sp>
      <p:pic>
        <p:nvPicPr>
          <p:cNvPr id="3" name="Bilde 2" descr="Et bilde som inneholder skjermbilde, mønster, sirkel, sort og hvit&#10;&#10;KI-generert innhold kan være feil.">
            <a:extLst>
              <a:ext uri="{FF2B5EF4-FFF2-40B4-BE49-F238E27FC236}">
                <a16:creationId xmlns:a16="http://schemas.microsoft.com/office/drawing/2014/main" id="{0D5FAAEE-4E4B-9A15-A0E0-B2CC4FCA45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972" y="5574202"/>
            <a:ext cx="1016028" cy="101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41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media 7">
            <a:extLst>
              <a:ext uri="{FF2B5EF4-FFF2-40B4-BE49-F238E27FC236}">
                <a16:creationId xmlns:a16="http://schemas.microsoft.com/office/drawing/2014/main" id="{0F700BEB-3539-3F3C-7002-EA0B7391A65D}"/>
              </a:ext>
            </a:extLst>
          </p:cNvPr>
          <p:cNvSpPr>
            <a:spLocks noGrp="1"/>
          </p:cNvSpPr>
          <p:nvPr>
            <p:ph type="media" sz="quarter" idx="29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12EB4F8-240F-5AE4-7DCF-A714681F33A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CA2C25A-F855-D257-1A0E-DC549BD437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nb-NO" dirty="0"/>
              <a:t>Navn Foredragsholder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299FD270-79BF-8A84-BE90-DD63D7CB99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b-NO" dirty="0"/>
              <a:t>Sted og dato</a:t>
            </a:r>
          </a:p>
        </p:txBody>
      </p:sp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392A8236-3F41-AAE2-3281-133C4E032399}"/>
              </a:ext>
            </a:extLst>
          </p:cNvPr>
          <p:cNvSpPr>
            <a:spLocks noGrp="1"/>
          </p:cNvSpPr>
          <p:nvPr>
            <p:ph type="media" sz="quarter" idx="28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1145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1">
            <a:extLst>
              <a:ext uri="{FF2B5EF4-FFF2-40B4-BE49-F238E27FC236}">
                <a16:creationId xmlns:a16="http://schemas.microsoft.com/office/drawing/2014/main" id="{79F0A233-F2CF-C1C0-FF90-A58A7B405197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3172B9C-11D0-3EA5-391F-18C97B0941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9F0B8734-8183-9400-DAFA-11B2376F205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4367B796-2574-AB5E-57F1-24860B16E3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6" name="Plassholder for media 5">
            <a:extLst>
              <a:ext uri="{FF2B5EF4-FFF2-40B4-BE49-F238E27FC236}">
                <a16:creationId xmlns:a16="http://schemas.microsoft.com/office/drawing/2014/main" id="{0DB26CE7-7126-E1BB-A500-9810162A6174}"/>
              </a:ext>
            </a:extLst>
          </p:cNvPr>
          <p:cNvSpPr>
            <a:spLocks noGrp="1"/>
          </p:cNvSpPr>
          <p:nvPr>
            <p:ph type="media" sz="quarter" idx="2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5390A462-71AA-FEA7-D7D4-302EA1D7C321}"/>
              </a:ext>
            </a:extLst>
          </p:cNvPr>
          <p:cNvSpPr>
            <a:spLocks noGrp="1"/>
          </p:cNvSpPr>
          <p:nvPr>
            <p:ph type="media" sz="quarter" idx="29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0394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HO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DSS Skrifttema (Open Sans)">
      <a:majorFont>
        <a:latin typeface="Open Sans Semi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sjon2" id="{ADCF4E06-B821-4C3D-8810-D41D83DD8DCB}" vid="{278D0CDA-9388-48A1-B73A-2204E43E0653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37</Words>
  <Application>Microsoft Office PowerPoint</Application>
  <PresentationFormat>Widescreen</PresentationFormat>
  <Paragraphs>6</Paragraphs>
  <Slides>3</Slides>
  <Notes>0</Notes>
  <HiddenSlides>1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3</vt:i4>
      </vt:variant>
    </vt:vector>
  </HeadingPairs>
  <TitlesOfParts>
    <vt:vector size="9" baseType="lpstr">
      <vt:lpstr>Arial</vt:lpstr>
      <vt:lpstr>Calibri</vt:lpstr>
      <vt:lpstr>MS Shell Dlg 2</vt:lpstr>
      <vt:lpstr>Open Sans</vt:lpstr>
      <vt:lpstr>Wingdings</vt:lpstr>
      <vt:lpstr>HOD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Hild Mowinckel</dc:creator>
  <cp:lastModifiedBy>Hild Mowinckel</cp:lastModifiedBy>
  <cp:revision>1</cp:revision>
  <dcterms:created xsi:type="dcterms:W3CDTF">2025-11-13T13:03:04Z</dcterms:created>
  <dcterms:modified xsi:type="dcterms:W3CDTF">2025-11-13T13:09:06Z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22f7043-6caf-4431-9109-8eff758a1d8b_Enabled">
    <vt:lpwstr>true</vt:lpwstr>
  </property>
  <property fmtid="{D5CDD505-2E9C-101B-9397-08002B2CF9AE}" pid="3" name="MSIP_Label_b22f7043-6caf-4431-9109-8eff758a1d8b_SetDate">
    <vt:lpwstr>2021-11-04T11:15:17Z</vt:lpwstr>
  </property>
  <property fmtid="{D5CDD505-2E9C-101B-9397-08002B2CF9AE}" pid="4" name="MSIP_Label_b22f7043-6caf-4431-9109-8eff758a1d8b_Method">
    <vt:lpwstr>Standard</vt:lpwstr>
  </property>
  <property fmtid="{D5CDD505-2E9C-101B-9397-08002B2CF9AE}" pid="5" name="MSIP_Label_b22f7043-6caf-4431-9109-8eff758a1d8b_Name">
    <vt:lpwstr>Intern (DSS)</vt:lpwstr>
  </property>
  <property fmtid="{D5CDD505-2E9C-101B-9397-08002B2CF9AE}" pid="6" name="MSIP_Label_b22f7043-6caf-4431-9109-8eff758a1d8b_SiteId">
    <vt:lpwstr>f696e186-1c3b-44cd-bf76-5ace0e7007bd</vt:lpwstr>
  </property>
  <property fmtid="{D5CDD505-2E9C-101B-9397-08002B2CF9AE}" pid="7" name="MSIP_Label_b22f7043-6caf-4431-9109-8eff758a1d8b_ActionId">
    <vt:lpwstr>2def2ed7-3252-4c33-8573-c727a844d97b</vt:lpwstr>
  </property>
  <property fmtid="{D5CDD505-2E9C-101B-9397-08002B2CF9AE}" pid="8" name="MSIP_Label_b22f7043-6caf-4431-9109-8eff758a1d8b_ContentBits">
    <vt:lpwstr>0</vt:lpwstr>
  </property>
</Properties>
</file>