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modernComment_114_C06F9141.xml" ContentType="application/vnd.ms-powerpoint.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modernComment_10D_2431D7F5.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4"/>
  </p:notesMasterIdLst>
  <p:sldIdLst>
    <p:sldId id="256" r:id="rId5"/>
    <p:sldId id="258" r:id="rId6"/>
    <p:sldId id="259" r:id="rId7"/>
    <p:sldId id="260" r:id="rId8"/>
    <p:sldId id="261" r:id="rId9"/>
    <p:sldId id="262" r:id="rId10"/>
    <p:sldId id="289" r:id="rId11"/>
    <p:sldId id="273" r:id="rId12"/>
    <p:sldId id="274" r:id="rId13"/>
    <p:sldId id="264" r:id="rId14"/>
    <p:sldId id="291" r:id="rId15"/>
    <p:sldId id="276" r:id="rId16"/>
    <p:sldId id="268" r:id="rId17"/>
    <p:sldId id="269" r:id="rId18"/>
    <p:sldId id="270" r:id="rId19"/>
    <p:sldId id="285" r:id="rId20"/>
    <p:sldId id="292" r:id="rId21"/>
    <p:sldId id="287" r:id="rId22"/>
    <p:sldId id="288" r:id="rId23"/>
  </p:sldIdLst>
  <p:sldSz cx="12192000" cy="6858000"/>
  <p:notesSz cx="6797675" cy="9928225"/>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6">
          <p15:clr>
            <a:srgbClr val="A4A3A4"/>
          </p15:clr>
        </p15:guide>
        <p15:guide id="2" orient="horz" pos="900">
          <p15:clr>
            <a:srgbClr val="A4A3A4"/>
          </p15:clr>
        </p15:guide>
        <p15:guide id="3" orient="horz" pos="342">
          <p15:clr>
            <a:srgbClr val="A4A3A4"/>
          </p15:clr>
        </p15:guide>
        <p15:guide id="4" orient="horz" pos="4194">
          <p15:clr>
            <a:srgbClr val="A4A3A4"/>
          </p15:clr>
        </p15:guide>
        <p15:guide id="5" pos="3840">
          <p15:clr>
            <a:srgbClr val="A4A3A4"/>
          </p15:clr>
        </p15:guide>
        <p15:guide id="6" pos="584">
          <p15:clr>
            <a:srgbClr val="A4A3A4"/>
          </p15:clr>
        </p15:guide>
        <p15:guide id="7" pos="709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55465" autoAdjust="0"/>
  </p:normalViewPr>
  <p:slideViewPr>
    <p:cSldViewPr snapToGrid="0">
      <p:cViewPr varScale="1">
        <p:scale>
          <a:sx n="72" d="100"/>
          <a:sy n="72" d="100"/>
        </p:scale>
        <p:origin x="1956" y="66"/>
      </p:cViewPr>
      <p:guideLst>
        <p:guide orient="horz" pos="2166"/>
        <p:guide orient="horz" pos="900"/>
        <p:guide orient="horz" pos="342"/>
        <p:guide orient="horz" pos="4194"/>
        <p:guide pos="3840"/>
        <p:guide pos="584"/>
        <p:guide pos="7096"/>
      </p:guideLst>
    </p:cSldViewPr>
  </p:slideViewPr>
  <p:notesTextViewPr>
    <p:cViewPr>
      <p:scale>
        <a:sx n="1" d="1"/>
        <a:sy n="1" d="1"/>
      </p:scale>
      <p:origin x="0" y="0"/>
    </p:cViewPr>
  </p:notesTextViewPr>
  <p:notesViewPr>
    <p:cSldViewPr snapToGrid="0">
      <p:cViewPr>
        <p:scale>
          <a:sx n="160" d="100"/>
          <a:sy n="160" d="100"/>
        </p:scale>
        <p:origin x="2268" y="-9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comments/modernComment_10D_2431D7F5.xml><?xml version="1.0" encoding="utf-8"?>
<p188:cmLst xmlns:a="http://schemas.openxmlformats.org/drawingml/2006/main" xmlns:r="http://schemas.openxmlformats.org/officeDocument/2006/relationships" xmlns:p188="http://schemas.microsoft.com/office/powerpoint/2018/8/main">
  <p188:cm id="{E0A9D123-4098-4B36-93DB-3575C4CDEFC7}" authorId="{60C3FFD7-2068-3EAE-5442-307AF8F16D95}" created="2022-04-23T09:37:37.097">
    <ac:txMkLst xmlns:ac="http://schemas.microsoft.com/office/drawing/2013/main/command">
      <pc:docMk xmlns:pc="http://schemas.microsoft.com/office/powerpoint/2013/main/command"/>
      <pc:sldMk xmlns:pc="http://schemas.microsoft.com/office/powerpoint/2013/main/command" cId="607246325" sldId="269"/>
      <ac:spMk id="2" creationId="{1C090372-E232-4C7D-8356-94607E6B9E4F}"/>
      <ac:txMk cp="152">
        <ac:context len="410" hash="92907598"/>
      </ac:txMk>
    </ac:txMkLst>
    <p188:pos x="3112861" y="1958400"/>
    <p188:txBody>
      <a:bodyPr/>
      <a:lstStyle/>
      <a:p>
        <a:r>
          <a:rPr lang="nb-NO"/>
          <a:t>Ikke helt god forumlering</a:t>
        </a:r>
      </a:p>
    </p188:txBody>
  </p188:cm>
</p188:cmLst>
</file>

<file path=ppt/comments/modernComment_114_C06F9141.xml><?xml version="1.0" encoding="utf-8"?>
<p188:cmLst xmlns:a="http://schemas.openxmlformats.org/drawingml/2006/main" xmlns:r="http://schemas.openxmlformats.org/officeDocument/2006/relationships" xmlns:p188="http://schemas.microsoft.com/office/powerpoint/2018/8/main">
  <p188:cm id="{344F16A5-9852-42C8-BD8E-4BE772B8BE1C}" authorId="{60C3FFD7-2068-3EAE-5442-307AF8F16D95}" created="2022-04-23T10:31:17.493">
    <ac:deMkLst xmlns:ac="http://schemas.microsoft.com/office/drawing/2013/main/command">
      <pc:docMk xmlns:pc="http://schemas.microsoft.com/office/powerpoint/2013/main/command"/>
      <pc:sldMk xmlns:pc="http://schemas.microsoft.com/office/powerpoint/2013/main/command" cId="3228537153" sldId="276"/>
      <ac:spMk id="6" creationId="{5208E831-66A5-45E1-9ECF-8F5CC6E0EDCD}"/>
    </ac:deMkLst>
    <p188:txBody>
      <a:bodyPr/>
      <a:lstStyle/>
      <a:p>
        <a:r>
          <a:rPr lang="nb-NO"/>
          <a:t>Flytte denne plansjen opp?</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CC4C5A3B-0B82-4290-8D4C-62B582EC0A05}" type="datetimeFigureOut">
              <a:rPr lang="nb-NO" smtClean="0"/>
              <a:t>03.05.2022</a:t>
            </a:fld>
            <a:endParaRPr lang="nb-NO"/>
          </a:p>
        </p:txBody>
      </p:sp>
      <p:sp>
        <p:nvSpPr>
          <p:cNvPr id="4" name="Plassholder for lysbil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AC49D8E2-DC7A-4881-B6D2-19CC1BCD1FA5}" type="slidenum">
              <a:rPr lang="nb-NO" smtClean="0"/>
              <a:t>‹#›</a:t>
            </a:fld>
            <a:endParaRPr lang="nb-NO"/>
          </a:p>
        </p:txBody>
      </p:sp>
    </p:spTree>
    <p:extLst>
      <p:ext uri="{BB962C8B-B14F-4D97-AF65-F5344CB8AC3E}">
        <p14:creationId xmlns:p14="http://schemas.microsoft.com/office/powerpoint/2010/main" val="2664165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49D8E2-DC7A-4881-B6D2-19CC1BCD1FA5}" type="slidenum">
              <a:rPr lang="nb-NO" smtClean="0"/>
              <a:t>1</a:t>
            </a:fld>
            <a:endParaRPr lang="nb-NO"/>
          </a:p>
        </p:txBody>
      </p:sp>
    </p:spTree>
    <p:extLst>
      <p:ext uri="{BB962C8B-B14F-4D97-AF65-F5344CB8AC3E}">
        <p14:creationId xmlns:p14="http://schemas.microsoft.com/office/powerpoint/2010/main" val="1719169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2</a:t>
            </a:fld>
            <a:endParaRPr lang="nb-NO"/>
          </a:p>
        </p:txBody>
      </p:sp>
    </p:spTree>
    <p:extLst>
      <p:ext uri="{BB962C8B-B14F-4D97-AF65-F5344CB8AC3E}">
        <p14:creationId xmlns:p14="http://schemas.microsoft.com/office/powerpoint/2010/main" val="2158823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3</a:t>
            </a:fld>
            <a:endParaRPr lang="nb-NO"/>
          </a:p>
        </p:txBody>
      </p:sp>
    </p:spTree>
    <p:extLst>
      <p:ext uri="{BB962C8B-B14F-4D97-AF65-F5344CB8AC3E}">
        <p14:creationId xmlns:p14="http://schemas.microsoft.com/office/powerpoint/2010/main" val="5095409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4</a:t>
            </a:fld>
            <a:endParaRPr lang="nb-NO"/>
          </a:p>
        </p:txBody>
      </p:sp>
    </p:spTree>
    <p:extLst>
      <p:ext uri="{BB962C8B-B14F-4D97-AF65-F5344CB8AC3E}">
        <p14:creationId xmlns:p14="http://schemas.microsoft.com/office/powerpoint/2010/main" val="31388619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5</a:t>
            </a:fld>
            <a:endParaRPr lang="nb-NO"/>
          </a:p>
        </p:txBody>
      </p:sp>
    </p:spTree>
    <p:extLst>
      <p:ext uri="{BB962C8B-B14F-4D97-AF65-F5344CB8AC3E}">
        <p14:creationId xmlns:p14="http://schemas.microsoft.com/office/powerpoint/2010/main" val="31982730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6</a:t>
            </a:fld>
            <a:endParaRPr lang="nb-NO"/>
          </a:p>
        </p:txBody>
      </p:sp>
    </p:spTree>
    <p:extLst>
      <p:ext uri="{BB962C8B-B14F-4D97-AF65-F5344CB8AC3E}">
        <p14:creationId xmlns:p14="http://schemas.microsoft.com/office/powerpoint/2010/main" val="253375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7</a:t>
            </a:fld>
            <a:endParaRPr lang="nb-NO"/>
          </a:p>
        </p:txBody>
      </p:sp>
    </p:spTree>
    <p:extLst>
      <p:ext uri="{BB962C8B-B14F-4D97-AF65-F5344CB8AC3E}">
        <p14:creationId xmlns:p14="http://schemas.microsoft.com/office/powerpoint/2010/main" val="10939402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strike="sngStrike"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8</a:t>
            </a:fld>
            <a:endParaRPr lang="nb-NO"/>
          </a:p>
        </p:txBody>
      </p:sp>
    </p:spTree>
    <p:extLst>
      <p:ext uri="{BB962C8B-B14F-4D97-AF65-F5344CB8AC3E}">
        <p14:creationId xmlns:p14="http://schemas.microsoft.com/office/powerpoint/2010/main" val="33150284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9</a:t>
            </a:fld>
            <a:endParaRPr lang="nb-NO"/>
          </a:p>
        </p:txBody>
      </p:sp>
    </p:spTree>
    <p:extLst>
      <p:ext uri="{BB962C8B-B14F-4D97-AF65-F5344CB8AC3E}">
        <p14:creationId xmlns:p14="http://schemas.microsoft.com/office/powerpoint/2010/main" val="1405025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10</a:t>
            </a:fld>
            <a:endParaRPr lang="nb-NO"/>
          </a:p>
        </p:txBody>
      </p:sp>
    </p:spTree>
    <p:extLst>
      <p:ext uri="{BB962C8B-B14F-4D97-AF65-F5344CB8AC3E}">
        <p14:creationId xmlns:p14="http://schemas.microsoft.com/office/powerpoint/2010/main" val="25226824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7A103B23-CFF5-41DE-A2BC-30E6FAB58204}" type="slidenum">
              <a:rPr lang="nb-NO" smtClean="0"/>
              <a:t>11</a:t>
            </a:fld>
            <a:endParaRPr lang="nb-NO"/>
          </a:p>
        </p:txBody>
      </p:sp>
    </p:spTree>
    <p:extLst>
      <p:ext uri="{BB962C8B-B14F-4D97-AF65-F5344CB8AC3E}">
        <p14:creationId xmlns:p14="http://schemas.microsoft.com/office/powerpoint/2010/main" val="37098608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12</a:t>
            </a:fld>
            <a:endParaRPr lang="nb-NO"/>
          </a:p>
        </p:txBody>
      </p:sp>
    </p:spTree>
    <p:extLst>
      <p:ext uri="{BB962C8B-B14F-4D97-AF65-F5344CB8AC3E}">
        <p14:creationId xmlns:p14="http://schemas.microsoft.com/office/powerpoint/2010/main" val="35719749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13</a:t>
            </a:fld>
            <a:endParaRPr lang="nb-NO"/>
          </a:p>
        </p:txBody>
      </p:sp>
    </p:spTree>
    <p:extLst>
      <p:ext uri="{BB962C8B-B14F-4D97-AF65-F5344CB8AC3E}">
        <p14:creationId xmlns:p14="http://schemas.microsoft.com/office/powerpoint/2010/main" val="38770916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b="1"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14</a:t>
            </a:fld>
            <a:endParaRPr lang="nb-NO"/>
          </a:p>
        </p:txBody>
      </p:sp>
    </p:spTree>
    <p:extLst>
      <p:ext uri="{BB962C8B-B14F-4D97-AF65-F5344CB8AC3E}">
        <p14:creationId xmlns:p14="http://schemas.microsoft.com/office/powerpoint/2010/main" val="36945762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15</a:t>
            </a:fld>
            <a:endParaRPr lang="nb-NO"/>
          </a:p>
        </p:txBody>
      </p:sp>
    </p:spTree>
    <p:extLst>
      <p:ext uri="{BB962C8B-B14F-4D97-AF65-F5344CB8AC3E}">
        <p14:creationId xmlns:p14="http://schemas.microsoft.com/office/powerpoint/2010/main" val="14183915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16</a:t>
            </a:fld>
            <a:endParaRPr lang="nb-NO"/>
          </a:p>
        </p:txBody>
      </p:sp>
    </p:spTree>
    <p:extLst>
      <p:ext uri="{BB962C8B-B14F-4D97-AF65-F5344CB8AC3E}">
        <p14:creationId xmlns:p14="http://schemas.microsoft.com/office/powerpoint/2010/main" val="5758045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17</a:t>
            </a:fld>
            <a:endParaRPr lang="nb-NO"/>
          </a:p>
        </p:txBody>
      </p:sp>
    </p:spTree>
    <p:extLst>
      <p:ext uri="{BB962C8B-B14F-4D97-AF65-F5344CB8AC3E}">
        <p14:creationId xmlns:p14="http://schemas.microsoft.com/office/powerpoint/2010/main" val="36609909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18</a:t>
            </a:fld>
            <a:endParaRPr lang="nb-NO"/>
          </a:p>
        </p:txBody>
      </p:sp>
    </p:spTree>
    <p:extLst>
      <p:ext uri="{BB962C8B-B14F-4D97-AF65-F5344CB8AC3E}">
        <p14:creationId xmlns:p14="http://schemas.microsoft.com/office/powerpoint/2010/main" val="32927099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28600" indent="-228600">
              <a:buAutoNum type="arabicPeriod"/>
            </a:pPr>
            <a:endParaRPr lang="nb-NO" dirty="0"/>
          </a:p>
        </p:txBody>
      </p:sp>
      <p:sp>
        <p:nvSpPr>
          <p:cNvPr id="4" name="Plassholder for lysbildenummer 3"/>
          <p:cNvSpPr>
            <a:spLocks noGrp="1"/>
          </p:cNvSpPr>
          <p:nvPr>
            <p:ph type="sldNum" sz="quarter" idx="5"/>
          </p:nvPr>
        </p:nvSpPr>
        <p:spPr/>
        <p:txBody>
          <a:bodyPr/>
          <a:lstStyle/>
          <a:p>
            <a:fld id="{66FFFDEB-D058-4BE4-9A9C-7D5CA7AB0B22}" type="slidenum">
              <a:rPr lang="nb-NO" smtClean="0"/>
              <a:t>19</a:t>
            </a:fld>
            <a:endParaRPr lang="nb-NO"/>
          </a:p>
        </p:txBody>
      </p:sp>
    </p:spTree>
    <p:extLst>
      <p:ext uri="{BB962C8B-B14F-4D97-AF65-F5344CB8AC3E}">
        <p14:creationId xmlns:p14="http://schemas.microsoft.com/office/powerpoint/2010/main" val="40020671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telside">
    <p:spTree>
      <p:nvGrpSpPr>
        <p:cNvPr id="1" name=""/>
        <p:cNvGrpSpPr/>
        <p:nvPr/>
      </p:nvGrpSpPr>
      <p:grpSpPr>
        <a:xfrm>
          <a:off x="0" y="0"/>
          <a:ext cx="0" cy="0"/>
          <a:chOff x="0" y="0"/>
          <a:chExt cx="0" cy="0"/>
        </a:xfrm>
      </p:grpSpPr>
      <p:pic>
        <p:nvPicPr>
          <p:cNvPr id="21" name="Bilde 20">
            <a:extLst>
              <a:ext uri="{FF2B5EF4-FFF2-40B4-BE49-F238E27FC236}">
                <a16:creationId xmlns:a16="http://schemas.microsoft.com/office/drawing/2014/main" id="{5A93E4CC-92C3-4E10-9DCF-E7FB529E062C}"/>
              </a:ext>
            </a:extLst>
          </p:cNvPr>
          <p:cNvPicPr>
            <a:picLocks noChangeAspect="1"/>
          </p:cNvPicPr>
          <p:nvPr/>
        </p:nvPicPr>
        <p:blipFill>
          <a:blip r:embed="rId2"/>
          <a:stretch>
            <a:fillRect/>
          </a:stretch>
        </p:blipFill>
        <p:spPr>
          <a:xfrm>
            <a:off x="748465" y="295333"/>
            <a:ext cx="597503" cy="990124"/>
          </a:xfrm>
          <a:prstGeom prst="rect">
            <a:avLst/>
          </a:prstGeom>
        </p:spPr>
      </p:pic>
      <p:sp>
        <p:nvSpPr>
          <p:cNvPr id="4" name="Rektangel 3">
            <a:extLst>
              <a:ext uri="{FF2B5EF4-FFF2-40B4-BE49-F238E27FC236}">
                <a16:creationId xmlns:a16="http://schemas.microsoft.com/office/drawing/2014/main" id="{C619F54E-0101-4D9F-8236-75EB792260B5}"/>
              </a:ext>
            </a:extLst>
          </p:cNvPr>
          <p:cNvSpPr/>
          <p:nvPr/>
        </p:nvSpPr>
        <p:spPr>
          <a:xfrm>
            <a:off x="0" y="1560394"/>
            <a:ext cx="12192000" cy="2745834"/>
          </a:xfrm>
          <a:prstGeom prst="rect">
            <a:avLst/>
          </a:prstGeom>
          <a:solidFill>
            <a:srgbClr val="DADD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3" name="Bilde 2" descr="Et bilde som inneholder kake, plante, hånd, blomst&#10;&#10;Automatisk generert beskrivelse">
            <a:extLst>
              <a:ext uri="{FF2B5EF4-FFF2-40B4-BE49-F238E27FC236}">
                <a16:creationId xmlns:a16="http://schemas.microsoft.com/office/drawing/2014/main" id="{FC3C86A0-54EE-4BE7-BEE1-AA715FAB9C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0" y="1667906"/>
            <a:ext cx="4572000" cy="2571750"/>
          </a:xfrm>
          <a:prstGeom prst="rect">
            <a:avLst/>
          </a:prstGeom>
        </p:spPr>
      </p:pic>
      <p:sp>
        <p:nvSpPr>
          <p:cNvPr id="9" name="Rektangel 8">
            <a:extLst>
              <a:ext uri="{FF2B5EF4-FFF2-40B4-BE49-F238E27FC236}">
                <a16:creationId xmlns:a16="http://schemas.microsoft.com/office/drawing/2014/main" id="{1EF491C2-B9AB-453D-A9EE-0E4965173F57}"/>
              </a:ext>
            </a:extLst>
          </p:cNvPr>
          <p:cNvSpPr/>
          <p:nvPr/>
        </p:nvSpPr>
        <p:spPr>
          <a:xfrm>
            <a:off x="1474320" y="545989"/>
            <a:ext cx="5953609" cy="691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nb-NO" sz="2400" b="0" kern="0" spc="0" baseline="0" dirty="0">
                <a:solidFill>
                  <a:schemeClr val="tx1"/>
                </a:solidFill>
                <a:latin typeface="Arial" panose="020B0604020202020204" pitchFamily="34" charset="0"/>
                <a:ea typeface="Open Sans Semibold" panose="020B0706030804020204" pitchFamily="34" charset="0"/>
                <a:cs typeface="Arial" panose="020B0604020202020204" pitchFamily="34" charset="0"/>
              </a:rPr>
              <a:t>Koronakommisjonen</a:t>
            </a:r>
          </a:p>
          <a:p>
            <a:r>
              <a:rPr lang="nb-NO" sz="1100" kern="1200" dirty="0">
                <a:solidFill>
                  <a:schemeClr val="tx1"/>
                </a:solidFill>
                <a:effectLst/>
                <a:latin typeface="Arial" panose="020B0604020202020204" pitchFamily="34" charset="0"/>
                <a:ea typeface="+mn-ea"/>
                <a:cs typeface="Arial" panose="020B0604020202020204" pitchFamily="34" charset="0"/>
              </a:rPr>
              <a:t>Kommisjonen er oppnevnt i statsråd 24. april 2020</a:t>
            </a:r>
            <a:endParaRPr lang="nb-NO" sz="1100" kern="1200" dirty="0">
              <a:solidFill>
                <a:schemeClr val="tx1"/>
              </a:solidFill>
              <a:latin typeface="Arial" panose="020B0604020202020204" pitchFamily="34" charset="0"/>
              <a:ea typeface="Open Sans" panose="020B0606030504020204" pitchFamily="34" charset="0"/>
              <a:cs typeface="Arial" panose="020B0604020202020204" pitchFamily="34" charset="0"/>
            </a:endParaRPr>
          </a:p>
        </p:txBody>
      </p:sp>
      <p:sp>
        <p:nvSpPr>
          <p:cNvPr id="15" name="Undertittel 2">
            <a:extLst>
              <a:ext uri="{FF2B5EF4-FFF2-40B4-BE49-F238E27FC236}">
                <a16:creationId xmlns:a16="http://schemas.microsoft.com/office/drawing/2014/main" id="{CB9B41E5-435D-48C7-82B7-FCF1E3AE9E90}"/>
              </a:ext>
            </a:extLst>
          </p:cNvPr>
          <p:cNvSpPr>
            <a:spLocks noGrp="1" noChangeAspect="1"/>
          </p:cNvSpPr>
          <p:nvPr>
            <p:ph type="subTitle" idx="12" hasCustomPrompt="1"/>
          </p:nvPr>
        </p:nvSpPr>
        <p:spPr>
          <a:xfrm>
            <a:off x="522288" y="5362620"/>
            <a:ext cx="11147425" cy="396000"/>
          </a:xfrm>
          <a:prstGeom prst="rect">
            <a:avLst/>
          </a:prstGeom>
          <a:noFill/>
        </p:spPr>
        <p:txBody>
          <a:bodyPr lIns="72000" anchor="ctr">
            <a:noAutofit/>
          </a:bodyPr>
          <a:lstStyle>
            <a:lvl1pPr marL="0" indent="0" algn="ctr">
              <a:buNone/>
              <a:defRPr sz="1800" baseline="0">
                <a:solidFill>
                  <a:schemeClr val="tx1"/>
                </a:solidFill>
                <a:latin typeface="Arial" panose="020B0604020202020204" pitchFamily="34" charset="0"/>
                <a:ea typeface="Open Sans" panose="020B0606030504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Navn på foredragsholder</a:t>
            </a:r>
          </a:p>
        </p:txBody>
      </p:sp>
      <p:sp>
        <p:nvSpPr>
          <p:cNvPr id="16" name="Plassholder for tekst 14">
            <a:extLst>
              <a:ext uri="{FF2B5EF4-FFF2-40B4-BE49-F238E27FC236}">
                <a16:creationId xmlns:a16="http://schemas.microsoft.com/office/drawing/2014/main" id="{F850457B-7607-4C82-BF1A-EFAB3FF0FF26}"/>
              </a:ext>
            </a:extLst>
          </p:cNvPr>
          <p:cNvSpPr>
            <a:spLocks noGrp="1" noChangeAspect="1"/>
          </p:cNvSpPr>
          <p:nvPr>
            <p:ph type="body" sz="quarter" idx="14" hasCustomPrompt="1"/>
          </p:nvPr>
        </p:nvSpPr>
        <p:spPr>
          <a:xfrm>
            <a:off x="522288" y="5872082"/>
            <a:ext cx="11147093" cy="396000"/>
          </a:xfrm>
          <a:prstGeom prst="rect">
            <a:avLst/>
          </a:prstGeom>
          <a:noFill/>
        </p:spPr>
        <p:txBody>
          <a:bodyPr lIns="72000" rIns="72000" anchor="ctr">
            <a:noAutofit/>
          </a:bodyPr>
          <a:lstStyle>
            <a:lvl1pPr marL="0" indent="0" algn="ctr">
              <a:buNone/>
              <a:defRPr sz="1400">
                <a:solidFill>
                  <a:schemeClr val="tx1"/>
                </a:solidFill>
                <a:latin typeface="Arial" panose="020B0604020202020204" pitchFamily="34" charset="0"/>
                <a:ea typeface="Open Sans" panose="020B0606030504020204" pitchFamily="34" charset="0"/>
                <a:cs typeface="Arial" panose="020B0604020202020204" pitchFamily="34" charset="0"/>
              </a:defRPr>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nb-NO" dirty="0"/>
              <a:t>Sted og dato</a:t>
            </a:r>
          </a:p>
        </p:txBody>
      </p:sp>
      <p:sp>
        <p:nvSpPr>
          <p:cNvPr id="8" name="Plassholder for tekst 7">
            <a:extLst>
              <a:ext uri="{FF2B5EF4-FFF2-40B4-BE49-F238E27FC236}">
                <a16:creationId xmlns:a16="http://schemas.microsoft.com/office/drawing/2014/main" id="{E851425F-99B1-4321-95C3-E169390578F5}"/>
              </a:ext>
            </a:extLst>
          </p:cNvPr>
          <p:cNvSpPr>
            <a:spLocks noGrp="1"/>
          </p:cNvSpPr>
          <p:nvPr>
            <p:ph type="body" sz="quarter" idx="15" hasCustomPrompt="1"/>
          </p:nvPr>
        </p:nvSpPr>
        <p:spPr>
          <a:xfrm>
            <a:off x="522288" y="4366508"/>
            <a:ext cx="11147425" cy="882650"/>
          </a:xfrm>
          <a:prstGeom prst="rect">
            <a:avLst/>
          </a:prstGeom>
        </p:spPr>
        <p:txBody>
          <a:bodyPr lIns="72000" rIns="72000" anchor="ctr" anchorCtr="0">
            <a:normAutofit/>
          </a:bodyPr>
          <a:lstStyle>
            <a:lvl1pPr marL="0" indent="0" algn="ctr">
              <a:buNone/>
              <a:defRPr sz="3000" b="1">
                <a:latin typeface="Arial" panose="020B0604020202020204" pitchFamily="34" charset="0"/>
                <a:ea typeface="Open Sans Semibold" panose="020B0706030804020204" pitchFamily="34" charset="0"/>
                <a:cs typeface="Arial" panose="020B0604020202020204" pitchFamily="34" charset="0"/>
              </a:defRPr>
            </a:lvl1pPr>
            <a:lvl2pPr marL="361950" indent="0">
              <a:buNone/>
              <a:defRPr/>
            </a:lvl2pPr>
            <a:lvl3pPr marL="630238" indent="0">
              <a:buNone/>
              <a:defRPr/>
            </a:lvl3pPr>
            <a:lvl4pPr marL="896937" indent="0">
              <a:buNone/>
              <a:defRPr/>
            </a:lvl4pPr>
            <a:lvl5pPr marL="1165225" indent="0">
              <a:buNone/>
              <a:defRPr/>
            </a:lvl5pPr>
          </a:lstStyle>
          <a:p>
            <a:pPr lvl="0"/>
            <a:r>
              <a:rPr lang="nb-NO" dirty="0"/>
              <a:t>Tittel på presentasjonen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Effect transition="in" filter="fade">
                                      <p:cBhvr>
                                        <p:cTn id="15"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tmplLst>
          <p:tmpl>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P spid="8" grpId="0" build="p">
        <p:tmplLst>
          <p:tmpl lvl="1">
            <p:tnLst>
              <p:par>
                <p:cTn presetID="10" presetClass="entr" presetSubtype="0" fill="hold" nodeType="after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Kulepunkter">
    <p:spTree>
      <p:nvGrpSpPr>
        <p:cNvPr id="1" name=""/>
        <p:cNvGrpSpPr/>
        <p:nvPr/>
      </p:nvGrpSpPr>
      <p:grpSpPr>
        <a:xfrm>
          <a:off x="0" y="0"/>
          <a:ext cx="0" cy="0"/>
          <a:chOff x="0" y="0"/>
          <a:chExt cx="0" cy="0"/>
        </a:xfrm>
      </p:grpSpPr>
      <p:sp>
        <p:nvSpPr>
          <p:cNvPr id="9" name="Plassholder for innhold 2"/>
          <p:cNvSpPr>
            <a:spLocks noGrp="1"/>
          </p:cNvSpPr>
          <p:nvPr>
            <p:ph idx="1"/>
          </p:nvPr>
        </p:nvSpPr>
        <p:spPr>
          <a:xfrm>
            <a:off x="479425" y="1699200"/>
            <a:ext cx="10785475" cy="4576156"/>
          </a:xfrm>
          <a:prstGeom prst="rect">
            <a:avLst/>
          </a:prstGeom>
        </p:spPr>
        <p:txBody>
          <a:bodyPr>
            <a:normAutofit/>
          </a:bodyPr>
          <a:lstStyle>
            <a:lvl1pPr marL="269875" indent="-269875">
              <a:defRPr sz="2800"/>
            </a:lvl1pPr>
            <a:lvl2pPr marL="544513" indent="-185738">
              <a:defRPr sz="2800"/>
            </a:lvl2pPr>
            <a:lvl3pPr marL="801688" indent="-173038" defTabSz="804863">
              <a:defRPr sz="2000"/>
            </a:lvl3pPr>
            <a:lvl4pPr marL="987425" indent="-182563">
              <a:defRPr sz="1800"/>
            </a:lvl4pPr>
            <a:lvl5pPr marL="1165225" indent="-177800">
              <a:defRPr sz="1600"/>
            </a:lvl5pPr>
            <a:lvl6pPr>
              <a:defRPr sz="2000"/>
            </a:lvl6pPr>
            <a:lvl7pPr>
              <a:defRPr sz="2000"/>
            </a:lvl7pPr>
            <a:lvl8pPr>
              <a:defRPr sz="2000"/>
            </a:lvl8pPr>
            <a:lvl9pPr>
              <a:defRPr sz="2000"/>
            </a:lvl9pPr>
          </a:lstStyle>
          <a:p>
            <a:pPr lvl="0"/>
            <a:r>
              <a:rPr lang="nb-NO"/>
              <a:t>Rediger tekststiler i malen</a:t>
            </a:r>
          </a:p>
          <a:p>
            <a:pPr lvl="1"/>
            <a:r>
              <a:rPr lang="nb-NO"/>
              <a:t>Andre nivå</a:t>
            </a:r>
          </a:p>
        </p:txBody>
      </p:sp>
      <p:sp>
        <p:nvSpPr>
          <p:cNvPr id="8" name="Plassholder for bunntekst 2">
            <a:extLst>
              <a:ext uri="{FF2B5EF4-FFF2-40B4-BE49-F238E27FC236}">
                <a16:creationId xmlns:a16="http://schemas.microsoft.com/office/drawing/2014/main" id="{F5A8E910-911F-4B2F-BC72-FFA426D1A1DC}"/>
              </a:ext>
            </a:extLst>
          </p:cNvPr>
          <p:cNvSpPr>
            <a:spLocks noGrp="1"/>
          </p:cNvSpPr>
          <p:nvPr>
            <p:ph type="ftr" sz="quarter" idx="3"/>
          </p:nvPr>
        </p:nvSpPr>
        <p:spPr>
          <a:xfrm>
            <a:off x="479425" y="6304594"/>
            <a:ext cx="8290684" cy="365125"/>
          </a:xfrm>
          <a:prstGeom prst="rect">
            <a:avLst/>
          </a:prstGeom>
        </p:spPr>
        <p:txBody>
          <a:bodyPr/>
          <a:lstStyle>
            <a:lvl1pPr>
              <a:defRPr sz="1400">
                <a:solidFill>
                  <a:schemeClr val="tx1">
                    <a:lumMod val="50000"/>
                    <a:lumOff val="50000"/>
                  </a:schemeClr>
                </a:solidFill>
                <a:latin typeface="Arial" panose="020B0604020202020204" pitchFamily="34" charset="0"/>
                <a:cs typeface="Arial" panose="020B0604020202020204" pitchFamily="34" charset="0"/>
              </a:defRPr>
            </a:lvl1pPr>
          </a:lstStyle>
          <a:p>
            <a:r>
              <a:rPr lang="nb-NO" dirty="0"/>
              <a:t>Koronakommisjonen</a:t>
            </a:r>
          </a:p>
        </p:txBody>
      </p:sp>
      <p:sp>
        <p:nvSpPr>
          <p:cNvPr id="14" name="Plassholder for dato 1">
            <a:extLst>
              <a:ext uri="{FF2B5EF4-FFF2-40B4-BE49-F238E27FC236}">
                <a16:creationId xmlns:a16="http://schemas.microsoft.com/office/drawing/2014/main" id="{62A29BEB-ABC5-41E4-9BC7-3C1E4570FEF4}"/>
              </a:ext>
            </a:extLst>
          </p:cNvPr>
          <p:cNvSpPr>
            <a:spLocks noGrp="1"/>
          </p:cNvSpPr>
          <p:nvPr>
            <p:ph type="dt" sz="half" idx="2"/>
          </p:nvPr>
        </p:nvSpPr>
        <p:spPr>
          <a:xfrm>
            <a:off x="9846343" y="6304594"/>
            <a:ext cx="1614577" cy="365125"/>
          </a:xfrm>
          <a:prstGeom prst="rect">
            <a:avLst/>
          </a:prstGeom>
        </p:spPr>
        <p:txBody>
          <a:bodyPr/>
          <a:lstStyle>
            <a:lvl1pPr>
              <a:defRPr>
                <a:solidFill>
                  <a:schemeClr val="tx1">
                    <a:lumMod val="50000"/>
                    <a:lumOff val="50000"/>
                  </a:schemeClr>
                </a:solidFill>
                <a:latin typeface="Arial" panose="020B0604020202020204" pitchFamily="34" charset="0"/>
                <a:cs typeface="Arial" panose="020B0604020202020204" pitchFamily="34" charset="0"/>
              </a:defRPr>
            </a:lvl1pPr>
          </a:lstStyle>
          <a:p>
            <a:pPr algn="r"/>
            <a:fld id="{C9913190-7AEA-4875-B0BE-EF4E271E0717}" type="datetime4">
              <a:rPr lang="nb-NO" sz="1000" smtClean="0"/>
              <a:pPr algn="r"/>
              <a:t>3. mai 2022</a:t>
            </a:fld>
            <a:endParaRPr lang="nb-NO" sz="1000" dirty="0"/>
          </a:p>
        </p:txBody>
      </p:sp>
      <p:sp>
        <p:nvSpPr>
          <p:cNvPr id="15" name="Plassholder for lysbildenummer 3">
            <a:extLst>
              <a:ext uri="{FF2B5EF4-FFF2-40B4-BE49-F238E27FC236}">
                <a16:creationId xmlns:a16="http://schemas.microsoft.com/office/drawing/2014/main" id="{ECA4CF7D-5405-44B7-BD3D-2BBED88144AB}"/>
              </a:ext>
            </a:extLst>
          </p:cNvPr>
          <p:cNvSpPr>
            <a:spLocks noGrp="1"/>
          </p:cNvSpPr>
          <p:nvPr>
            <p:ph type="sldNum" sz="quarter" idx="4"/>
          </p:nvPr>
        </p:nvSpPr>
        <p:spPr>
          <a:xfrm>
            <a:off x="11555518" y="6304594"/>
            <a:ext cx="450010" cy="365125"/>
          </a:xfrm>
          <a:prstGeom prst="rect">
            <a:avLst/>
          </a:prstGeom>
        </p:spPr>
        <p:txBody>
          <a:bodyPr/>
          <a:lstStyle>
            <a:lvl1pPr>
              <a:defRPr>
                <a:solidFill>
                  <a:schemeClr val="tx1">
                    <a:lumMod val="50000"/>
                    <a:lumOff val="50000"/>
                  </a:schemeClr>
                </a:solidFill>
                <a:latin typeface="Arial" panose="020B0604020202020204" pitchFamily="34" charset="0"/>
                <a:cs typeface="Arial" panose="020B0604020202020204" pitchFamily="34" charset="0"/>
              </a:defRPr>
            </a:lvl1pPr>
          </a:lstStyle>
          <a:p>
            <a:pPr algn="ctr"/>
            <a:fld id="{29E3B291-050D-4A82-B0A1-DB349FC61753}" type="slidenum">
              <a:rPr lang="nb-NO" sz="1000" smtClean="0"/>
              <a:pPr algn="ctr"/>
              <a:t>‹#›</a:t>
            </a:fld>
            <a:endParaRPr lang="nb-NO" sz="1000" dirty="0"/>
          </a:p>
        </p:txBody>
      </p:sp>
      <p:sp>
        <p:nvSpPr>
          <p:cNvPr id="16" name="Tittel 1">
            <a:extLst>
              <a:ext uri="{FF2B5EF4-FFF2-40B4-BE49-F238E27FC236}">
                <a16:creationId xmlns:a16="http://schemas.microsoft.com/office/drawing/2014/main" id="{A90EC915-C962-4B57-815C-196E380F7138}"/>
              </a:ext>
            </a:extLst>
          </p:cNvPr>
          <p:cNvSpPr>
            <a:spLocks noGrp="1"/>
          </p:cNvSpPr>
          <p:nvPr>
            <p:ph type="title"/>
          </p:nvPr>
        </p:nvSpPr>
        <p:spPr>
          <a:xfrm>
            <a:off x="479425" y="227477"/>
            <a:ext cx="10971356" cy="1325563"/>
          </a:xfrm>
          <a:prstGeom prst="rect">
            <a:avLst/>
          </a:prstGeom>
        </p:spPr>
        <p:txBody>
          <a:bodyPr/>
          <a:lstStyle/>
          <a:p>
            <a:r>
              <a:rPr lang="nb-NO"/>
              <a:t>Klikk for å redigere tittelstil</a:t>
            </a:r>
            <a:endParaRPr lang="nb-NO"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o innholdsdeler">
    <p:spTree>
      <p:nvGrpSpPr>
        <p:cNvPr id="1" name=""/>
        <p:cNvGrpSpPr/>
        <p:nvPr/>
      </p:nvGrpSpPr>
      <p:grpSpPr>
        <a:xfrm>
          <a:off x="0" y="0"/>
          <a:ext cx="0" cy="0"/>
          <a:chOff x="0" y="0"/>
          <a:chExt cx="0" cy="0"/>
        </a:xfrm>
      </p:grpSpPr>
      <p:sp>
        <p:nvSpPr>
          <p:cNvPr id="14" name="Tittel 1"/>
          <p:cNvSpPr>
            <a:spLocks noGrp="1"/>
          </p:cNvSpPr>
          <p:nvPr>
            <p:ph type="title"/>
          </p:nvPr>
        </p:nvSpPr>
        <p:spPr>
          <a:xfrm>
            <a:off x="479425" y="227477"/>
            <a:ext cx="10971356" cy="1325563"/>
          </a:xfrm>
          <a:prstGeom prst="rect">
            <a:avLst/>
          </a:prstGeom>
        </p:spPr>
        <p:txBody>
          <a:bodyPr/>
          <a:lstStyle/>
          <a:p>
            <a:r>
              <a:rPr lang="nb-NO"/>
              <a:t>Klikk for å redigere tittelstil</a:t>
            </a:r>
            <a:endParaRPr lang="nb-NO" dirty="0"/>
          </a:p>
        </p:txBody>
      </p:sp>
      <p:sp>
        <p:nvSpPr>
          <p:cNvPr id="15" name="Plassholder for innhold 2"/>
          <p:cNvSpPr>
            <a:spLocks noGrp="1"/>
          </p:cNvSpPr>
          <p:nvPr>
            <p:ph sz="half" idx="1"/>
          </p:nvPr>
        </p:nvSpPr>
        <p:spPr>
          <a:xfrm>
            <a:off x="479425" y="1700212"/>
            <a:ext cx="5328000" cy="4213225"/>
          </a:xfrm>
          <a:prstGeom prst="rect">
            <a:avLst/>
          </a:prstGeo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6" name="Plassholder for innhold 3"/>
          <p:cNvSpPr>
            <a:spLocks noGrp="1"/>
          </p:cNvSpPr>
          <p:nvPr>
            <p:ph sz="half" idx="2"/>
          </p:nvPr>
        </p:nvSpPr>
        <p:spPr>
          <a:xfrm>
            <a:off x="6122781" y="1700213"/>
            <a:ext cx="5328000" cy="4213225"/>
          </a:xfrm>
          <a:prstGeom prst="rect">
            <a:avLst/>
          </a:prstGeo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7" name="Plassholder for bunntekst 2"/>
          <p:cNvSpPr>
            <a:spLocks noGrp="1"/>
          </p:cNvSpPr>
          <p:nvPr>
            <p:ph type="ftr" sz="quarter" idx="11"/>
          </p:nvPr>
        </p:nvSpPr>
        <p:spPr>
          <a:xfrm>
            <a:off x="479425" y="6299831"/>
            <a:ext cx="8290684" cy="365125"/>
          </a:xfrm>
        </p:spPr>
        <p:txBody>
          <a:bodyPr/>
          <a:lstStyle>
            <a:lvl1pPr>
              <a:defRPr sz="1400">
                <a:solidFill>
                  <a:schemeClr val="tx1">
                    <a:lumMod val="50000"/>
                    <a:lumOff val="50000"/>
                  </a:schemeClr>
                </a:solidFill>
                <a:latin typeface="Arial" panose="020B0604020202020204" pitchFamily="34" charset="0"/>
                <a:cs typeface="Arial" panose="020B0604020202020204" pitchFamily="34" charset="0"/>
              </a:defRPr>
            </a:lvl1pPr>
          </a:lstStyle>
          <a:p>
            <a:r>
              <a:rPr lang="nb-NO" dirty="0"/>
              <a:t>Koronakommisjonen</a:t>
            </a:r>
          </a:p>
        </p:txBody>
      </p:sp>
      <p:sp>
        <p:nvSpPr>
          <p:cNvPr id="18" name="Plassholder for dato 1"/>
          <p:cNvSpPr>
            <a:spLocks noGrp="1"/>
          </p:cNvSpPr>
          <p:nvPr>
            <p:ph type="dt" sz="half" idx="10"/>
          </p:nvPr>
        </p:nvSpPr>
        <p:spPr>
          <a:xfrm>
            <a:off x="9846343" y="6304594"/>
            <a:ext cx="1614577" cy="365125"/>
          </a:xfrm>
        </p:spPr>
        <p:txBody>
          <a:bodyPr/>
          <a:lstStyle>
            <a:lvl1pPr>
              <a:defRPr>
                <a:solidFill>
                  <a:schemeClr val="tx1">
                    <a:lumMod val="50000"/>
                    <a:lumOff val="50000"/>
                  </a:schemeClr>
                </a:solidFill>
                <a:latin typeface="Arial" panose="020B0604020202020204" pitchFamily="34" charset="0"/>
                <a:cs typeface="Arial" panose="020B0604020202020204" pitchFamily="34" charset="0"/>
              </a:defRPr>
            </a:lvl1pPr>
          </a:lstStyle>
          <a:p>
            <a:pPr algn="r"/>
            <a:fld id="{7BD5A883-1CC4-4533-B66A-EB31B50DB321}" type="datetime4">
              <a:rPr lang="nb-NO" sz="1000" smtClean="0"/>
              <a:pPr algn="r"/>
              <a:t>3. mai 2022</a:t>
            </a:fld>
            <a:endParaRPr lang="nb-NO" sz="1000" dirty="0"/>
          </a:p>
        </p:txBody>
      </p:sp>
      <p:sp>
        <p:nvSpPr>
          <p:cNvPr id="19" name="Plassholder for lysbildenummer 3"/>
          <p:cNvSpPr>
            <a:spLocks noGrp="1"/>
          </p:cNvSpPr>
          <p:nvPr>
            <p:ph type="sldNum" sz="quarter" idx="12"/>
          </p:nvPr>
        </p:nvSpPr>
        <p:spPr>
          <a:xfrm>
            <a:off x="11555518" y="6304594"/>
            <a:ext cx="450010" cy="365125"/>
          </a:xfrm>
        </p:spPr>
        <p:txBody>
          <a:bodyPr/>
          <a:lstStyle>
            <a:lvl1pPr>
              <a:defRPr>
                <a:solidFill>
                  <a:schemeClr val="tx1">
                    <a:lumMod val="50000"/>
                    <a:lumOff val="50000"/>
                  </a:schemeClr>
                </a:solidFill>
                <a:latin typeface="Arial" panose="020B0604020202020204" pitchFamily="34" charset="0"/>
                <a:cs typeface="Arial" panose="020B0604020202020204" pitchFamily="34" charset="0"/>
              </a:defRPr>
            </a:lvl1pPr>
          </a:lstStyle>
          <a:p>
            <a:pPr algn="ctr"/>
            <a:fld id="{29E3B291-050D-4A82-B0A1-DB349FC61753}" type="slidenum">
              <a:rPr lang="nb-NO" sz="1000" smtClean="0"/>
              <a:pPr algn="ctr"/>
              <a:t>‹#›</a:t>
            </a:fld>
            <a:endParaRPr lang="nb-NO" sz="1000" dirty="0"/>
          </a:p>
        </p:txBody>
      </p:sp>
    </p:spTree>
    <p:extLst>
      <p:ext uri="{BB962C8B-B14F-4D97-AF65-F5344CB8AC3E}">
        <p14:creationId xmlns:p14="http://schemas.microsoft.com/office/powerpoint/2010/main" val="4129779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e innholdsdeler">
    <p:spTree>
      <p:nvGrpSpPr>
        <p:cNvPr id="1" name=""/>
        <p:cNvGrpSpPr/>
        <p:nvPr/>
      </p:nvGrpSpPr>
      <p:grpSpPr>
        <a:xfrm>
          <a:off x="0" y="0"/>
          <a:ext cx="0" cy="0"/>
          <a:chOff x="0" y="0"/>
          <a:chExt cx="0" cy="0"/>
        </a:xfrm>
      </p:grpSpPr>
      <p:sp>
        <p:nvSpPr>
          <p:cNvPr id="17" name="Tittel 1"/>
          <p:cNvSpPr>
            <a:spLocks noGrp="1"/>
          </p:cNvSpPr>
          <p:nvPr>
            <p:ph type="title"/>
          </p:nvPr>
        </p:nvSpPr>
        <p:spPr>
          <a:xfrm>
            <a:off x="479425" y="227477"/>
            <a:ext cx="10961831" cy="1325563"/>
          </a:xfrm>
          <a:prstGeom prst="rect">
            <a:avLst/>
          </a:prstGeom>
        </p:spPr>
        <p:txBody>
          <a:bodyPr/>
          <a:lstStyle/>
          <a:p>
            <a:r>
              <a:rPr lang="nb-NO"/>
              <a:t>Klikk for å redigere tittelstil</a:t>
            </a:r>
            <a:endParaRPr lang="nb-NO" dirty="0"/>
          </a:p>
        </p:txBody>
      </p:sp>
      <p:sp>
        <p:nvSpPr>
          <p:cNvPr id="18" name="Plassholder for innhold 2"/>
          <p:cNvSpPr>
            <a:spLocks noGrp="1"/>
          </p:cNvSpPr>
          <p:nvPr>
            <p:ph sz="half" idx="1"/>
          </p:nvPr>
        </p:nvSpPr>
        <p:spPr>
          <a:xfrm>
            <a:off x="479425" y="1700213"/>
            <a:ext cx="3456000" cy="4213225"/>
          </a:xfrm>
          <a:prstGeom prst="rect">
            <a:avLst/>
          </a:prstGeo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9" name="Plassholder for innhold 3"/>
          <p:cNvSpPr>
            <a:spLocks noGrp="1"/>
          </p:cNvSpPr>
          <p:nvPr>
            <p:ph sz="half" idx="2"/>
          </p:nvPr>
        </p:nvSpPr>
        <p:spPr>
          <a:xfrm>
            <a:off x="4232340" y="1700213"/>
            <a:ext cx="3456000" cy="4213225"/>
          </a:xfrm>
          <a:prstGeom prst="rect">
            <a:avLst/>
          </a:prstGeo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0" name="Plassholder for innhold 3"/>
          <p:cNvSpPr>
            <a:spLocks noGrp="1"/>
          </p:cNvSpPr>
          <p:nvPr>
            <p:ph sz="half" idx="13"/>
          </p:nvPr>
        </p:nvSpPr>
        <p:spPr>
          <a:xfrm>
            <a:off x="7985256" y="1700213"/>
            <a:ext cx="3456000" cy="4213225"/>
          </a:xfrm>
          <a:prstGeom prst="rect">
            <a:avLst/>
          </a:prstGeo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1" name="Plassholder for bunntekst 2"/>
          <p:cNvSpPr>
            <a:spLocks noGrp="1"/>
          </p:cNvSpPr>
          <p:nvPr>
            <p:ph type="ftr" sz="quarter" idx="15"/>
          </p:nvPr>
        </p:nvSpPr>
        <p:spPr>
          <a:xfrm>
            <a:off x="479425" y="6299831"/>
            <a:ext cx="8290683" cy="365125"/>
          </a:xfrm>
        </p:spPr>
        <p:txBody>
          <a:bodyPr/>
          <a:lstStyle>
            <a:lvl1pPr>
              <a:defRPr sz="1400">
                <a:solidFill>
                  <a:schemeClr val="tx1">
                    <a:lumMod val="50000"/>
                    <a:lumOff val="50000"/>
                  </a:schemeClr>
                </a:solidFill>
                <a:latin typeface="Arial" panose="020B0604020202020204" pitchFamily="34" charset="0"/>
                <a:cs typeface="Arial" panose="020B0604020202020204" pitchFamily="34" charset="0"/>
              </a:defRPr>
            </a:lvl1pPr>
          </a:lstStyle>
          <a:p>
            <a:r>
              <a:rPr lang="nb-NO" dirty="0"/>
              <a:t>Koronakommisjonen</a:t>
            </a:r>
          </a:p>
        </p:txBody>
      </p:sp>
      <p:sp>
        <p:nvSpPr>
          <p:cNvPr id="22" name="Plassholder for dato 1"/>
          <p:cNvSpPr>
            <a:spLocks noGrp="1"/>
          </p:cNvSpPr>
          <p:nvPr>
            <p:ph type="dt" sz="half" idx="14"/>
          </p:nvPr>
        </p:nvSpPr>
        <p:spPr>
          <a:xfrm>
            <a:off x="9846343" y="6304594"/>
            <a:ext cx="1614577" cy="365125"/>
          </a:xfrm>
        </p:spPr>
        <p:txBody>
          <a:bodyPr/>
          <a:lstStyle>
            <a:lvl1pPr>
              <a:defRPr>
                <a:solidFill>
                  <a:schemeClr val="tx1">
                    <a:lumMod val="50000"/>
                    <a:lumOff val="50000"/>
                  </a:schemeClr>
                </a:solidFill>
                <a:latin typeface="Arial" panose="020B0604020202020204" pitchFamily="34" charset="0"/>
                <a:cs typeface="Arial" panose="020B0604020202020204" pitchFamily="34" charset="0"/>
              </a:defRPr>
            </a:lvl1pPr>
          </a:lstStyle>
          <a:p>
            <a:pPr algn="r"/>
            <a:fld id="{4158FA40-23E7-4707-AFE6-D83475C560DC}" type="datetime4">
              <a:rPr lang="nb-NO" sz="1000" smtClean="0"/>
              <a:pPr algn="r"/>
              <a:t>3. mai 2022</a:t>
            </a:fld>
            <a:endParaRPr lang="nb-NO" sz="1000" dirty="0"/>
          </a:p>
        </p:txBody>
      </p:sp>
      <p:sp>
        <p:nvSpPr>
          <p:cNvPr id="23" name="Plassholder for lysbildenummer 3"/>
          <p:cNvSpPr>
            <a:spLocks noGrp="1"/>
          </p:cNvSpPr>
          <p:nvPr>
            <p:ph type="sldNum" sz="quarter" idx="16"/>
          </p:nvPr>
        </p:nvSpPr>
        <p:spPr>
          <a:xfrm>
            <a:off x="11555518" y="6304594"/>
            <a:ext cx="450010" cy="365125"/>
          </a:xfrm>
        </p:spPr>
        <p:txBody>
          <a:bodyPr/>
          <a:lstStyle>
            <a:lvl1pPr>
              <a:defRPr>
                <a:solidFill>
                  <a:schemeClr val="tx1">
                    <a:lumMod val="50000"/>
                    <a:lumOff val="50000"/>
                  </a:schemeClr>
                </a:solidFill>
                <a:latin typeface="Arial" panose="020B0604020202020204" pitchFamily="34" charset="0"/>
                <a:cs typeface="Arial" panose="020B0604020202020204" pitchFamily="34" charset="0"/>
              </a:defRPr>
            </a:lvl1pPr>
          </a:lstStyle>
          <a:p>
            <a:pPr algn="ctr"/>
            <a:fld id="{29E3B291-050D-4A82-B0A1-DB349FC61753}" type="slidenum">
              <a:rPr lang="nb-NO" sz="1000" smtClean="0"/>
              <a:pPr algn="ctr"/>
              <a:t>‹#›</a:t>
            </a:fld>
            <a:endParaRPr lang="nb-NO" sz="1000" dirty="0"/>
          </a:p>
        </p:txBody>
      </p:sp>
    </p:spTree>
    <p:extLst>
      <p:ext uri="{BB962C8B-B14F-4D97-AF65-F5344CB8AC3E}">
        <p14:creationId xmlns:p14="http://schemas.microsoft.com/office/powerpoint/2010/main" val="1930406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Innhold og bilde">
    <p:spTree>
      <p:nvGrpSpPr>
        <p:cNvPr id="1" name=""/>
        <p:cNvGrpSpPr/>
        <p:nvPr/>
      </p:nvGrpSpPr>
      <p:grpSpPr>
        <a:xfrm>
          <a:off x="0" y="0"/>
          <a:ext cx="0" cy="0"/>
          <a:chOff x="0" y="0"/>
          <a:chExt cx="0" cy="0"/>
        </a:xfrm>
      </p:grpSpPr>
      <p:sp>
        <p:nvSpPr>
          <p:cNvPr id="9" name="Plassholder for bilde 9"/>
          <p:cNvSpPr>
            <a:spLocks noGrp="1"/>
          </p:cNvSpPr>
          <p:nvPr>
            <p:ph type="pic" sz="quarter" idx="13" hasCustomPrompt="1"/>
          </p:nvPr>
        </p:nvSpPr>
        <p:spPr>
          <a:xfrm>
            <a:off x="7051200" y="0"/>
            <a:ext cx="5140800" cy="6858000"/>
          </a:xfrm>
          <a:prstGeom prst="rect">
            <a:avLst/>
          </a:prstGeom>
          <a:solidFill>
            <a:schemeClr val="accent3"/>
          </a:solidFill>
        </p:spPr>
        <p:txBody>
          <a:bodyPr tIns="3708000" anchor="t" anchorCtr="1">
            <a:normAutofit/>
          </a:bodyPr>
          <a:lstStyle>
            <a:lvl1pPr marL="0" indent="0" algn="ctr">
              <a:buNone/>
              <a:defRPr sz="1400" baseline="0">
                <a:solidFill>
                  <a:schemeClr val="tx1"/>
                </a:solidFill>
              </a:defRPr>
            </a:lvl1pPr>
          </a:lstStyle>
          <a:p>
            <a:r>
              <a:rPr lang="nb-NO" dirty="0"/>
              <a:t>Sett inn bilde</a:t>
            </a:r>
          </a:p>
        </p:txBody>
      </p:sp>
      <p:sp>
        <p:nvSpPr>
          <p:cNvPr id="12" name="Tittel 1"/>
          <p:cNvSpPr>
            <a:spLocks noGrp="1"/>
          </p:cNvSpPr>
          <p:nvPr>
            <p:ph type="title"/>
          </p:nvPr>
        </p:nvSpPr>
        <p:spPr>
          <a:xfrm>
            <a:off x="479427" y="227477"/>
            <a:ext cx="6128107" cy="1325563"/>
          </a:xfrm>
          <a:prstGeom prst="rect">
            <a:avLst/>
          </a:prstGeom>
        </p:spPr>
        <p:txBody>
          <a:bodyPr/>
          <a:lstStyle>
            <a:lvl1pPr algn="l">
              <a:defRPr/>
            </a:lvl1pPr>
          </a:lstStyle>
          <a:p>
            <a:r>
              <a:rPr lang="nb-NO"/>
              <a:t>Klikk for å redigere tittelstil</a:t>
            </a:r>
            <a:endParaRPr lang="nb-NO" dirty="0"/>
          </a:p>
        </p:txBody>
      </p:sp>
      <p:sp>
        <p:nvSpPr>
          <p:cNvPr id="13" name="Plassholder for innhold 2"/>
          <p:cNvSpPr>
            <a:spLocks noGrp="1"/>
          </p:cNvSpPr>
          <p:nvPr>
            <p:ph idx="1"/>
          </p:nvPr>
        </p:nvSpPr>
        <p:spPr>
          <a:xfrm>
            <a:off x="479427" y="1700213"/>
            <a:ext cx="6128107" cy="4200630"/>
          </a:xfrm>
          <a:prstGeom prst="rect">
            <a:avLst/>
          </a:prstGeo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4" name="Plassholder for tekst 8"/>
          <p:cNvSpPr>
            <a:spLocks noGrp="1"/>
          </p:cNvSpPr>
          <p:nvPr>
            <p:ph type="body" sz="quarter" idx="15" hasCustomPrompt="1"/>
          </p:nvPr>
        </p:nvSpPr>
        <p:spPr>
          <a:xfrm rot="16200000">
            <a:off x="10245515" y="4418296"/>
            <a:ext cx="3089275" cy="450008"/>
          </a:xfrm>
          <a:prstGeom prst="rect">
            <a:avLst/>
          </a:prstGeom>
        </p:spPr>
        <p:txBody>
          <a:bodyPr anchor="ctr">
            <a:normAutofit/>
          </a:bodyPr>
          <a:lstStyle>
            <a:lvl1pPr marL="0" indent="0">
              <a:buNone/>
              <a:defRPr sz="1000" baseline="0">
                <a:solidFill>
                  <a:schemeClr val="bg1"/>
                </a:solidFill>
              </a:defRPr>
            </a:lvl1pPr>
          </a:lstStyle>
          <a:p>
            <a:pPr lvl="0"/>
            <a:r>
              <a:rPr lang="nb-NO" dirty="0"/>
              <a:t>Foto/illustrasjon: © Navn</a:t>
            </a:r>
          </a:p>
        </p:txBody>
      </p:sp>
      <p:sp>
        <p:nvSpPr>
          <p:cNvPr id="10" name="Plassholder for bunntekst 2">
            <a:extLst>
              <a:ext uri="{FF2B5EF4-FFF2-40B4-BE49-F238E27FC236}">
                <a16:creationId xmlns:a16="http://schemas.microsoft.com/office/drawing/2014/main" id="{FEA3F119-E1DA-43F7-9E75-D59E7CFC3708}"/>
              </a:ext>
            </a:extLst>
          </p:cNvPr>
          <p:cNvSpPr>
            <a:spLocks noGrp="1"/>
          </p:cNvSpPr>
          <p:nvPr>
            <p:ph type="ftr" sz="quarter" idx="19"/>
          </p:nvPr>
        </p:nvSpPr>
        <p:spPr>
          <a:xfrm>
            <a:off x="478800" y="6300000"/>
            <a:ext cx="8290683" cy="365125"/>
          </a:xfrm>
        </p:spPr>
        <p:txBody>
          <a:bodyPr/>
          <a:lstStyle>
            <a:lvl1pPr>
              <a:defRPr sz="1400">
                <a:solidFill>
                  <a:schemeClr val="tx1">
                    <a:lumMod val="50000"/>
                    <a:lumOff val="50000"/>
                  </a:schemeClr>
                </a:solidFill>
                <a:latin typeface="Arial" panose="020B0604020202020204" pitchFamily="34" charset="0"/>
                <a:cs typeface="Arial" panose="020B0604020202020204" pitchFamily="34" charset="0"/>
              </a:defRPr>
            </a:lvl1pPr>
          </a:lstStyle>
          <a:p>
            <a:r>
              <a:rPr lang="nb-NO" dirty="0"/>
              <a:t>Koronakommisjonen</a:t>
            </a:r>
          </a:p>
        </p:txBody>
      </p:sp>
    </p:spTree>
    <p:extLst>
      <p:ext uri="{BB962C8B-B14F-4D97-AF65-F5344CB8AC3E}">
        <p14:creationId xmlns:p14="http://schemas.microsoft.com/office/powerpoint/2010/main" val="3071890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uttside">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F0B7A916-900E-4F49-9ABA-416A8D5666D5}"/>
              </a:ext>
            </a:extLst>
          </p:cNvPr>
          <p:cNvSpPr/>
          <p:nvPr/>
        </p:nvSpPr>
        <p:spPr>
          <a:xfrm>
            <a:off x="0" y="1560394"/>
            <a:ext cx="12192000" cy="2745834"/>
          </a:xfrm>
          <a:prstGeom prst="rect">
            <a:avLst/>
          </a:prstGeom>
          <a:solidFill>
            <a:srgbClr val="DADD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7" name="Bilde 6" descr="Et bilde som inneholder kake, plante, hånd, blomst&#10;&#10;Automatisk generert beskrivelse">
            <a:extLst>
              <a:ext uri="{FF2B5EF4-FFF2-40B4-BE49-F238E27FC236}">
                <a16:creationId xmlns:a16="http://schemas.microsoft.com/office/drawing/2014/main" id="{35DD3430-1FCF-43F6-BEB8-DCBF56B34E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0" y="1667906"/>
            <a:ext cx="4572000" cy="2571750"/>
          </a:xfrm>
          <a:prstGeom prst="rect">
            <a:avLst/>
          </a:prstGeom>
        </p:spPr>
      </p:pic>
      <p:sp>
        <p:nvSpPr>
          <p:cNvPr id="2" name="TekstSylinder 1">
            <a:extLst>
              <a:ext uri="{FF2B5EF4-FFF2-40B4-BE49-F238E27FC236}">
                <a16:creationId xmlns:a16="http://schemas.microsoft.com/office/drawing/2014/main" id="{846613D2-25B6-4647-9525-F377637382A8}"/>
              </a:ext>
            </a:extLst>
          </p:cNvPr>
          <p:cNvSpPr txBox="1"/>
          <p:nvPr/>
        </p:nvSpPr>
        <p:spPr>
          <a:xfrm>
            <a:off x="0" y="4601001"/>
            <a:ext cx="12192000" cy="553998"/>
          </a:xfrm>
          <a:prstGeom prst="rect">
            <a:avLst/>
          </a:prstGeom>
          <a:noFill/>
        </p:spPr>
        <p:txBody>
          <a:bodyPr wrap="square" rtlCol="0">
            <a:spAutoFit/>
          </a:bodyPr>
          <a:lstStyle/>
          <a:p>
            <a:pPr algn="ctr"/>
            <a:r>
              <a:rPr lang="nb-NO" sz="3000" b="0" dirty="0">
                <a:solidFill>
                  <a:schemeClr val="tx1">
                    <a:lumMod val="75000"/>
                    <a:lumOff val="25000"/>
                  </a:schemeClr>
                </a:solidFill>
                <a:latin typeface="Arial" panose="020B0604020202020204" pitchFamily="34" charset="0"/>
                <a:cs typeface="Arial" panose="020B0604020202020204" pitchFamily="34" charset="0"/>
              </a:rPr>
              <a:t>Takk for oppmerksomheten!</a:t>
            </a:r>
          </a:p>
        </p:txBody>
      </p:sp>
      <p:pic>
        <p:nvPicPr>
          <p:cNvPr id="8" name="Bilde 7">
            <a:extLst>
              <a:ext uri="{FF2B5EF4-FFF2-40B4-BE49-F238E27FC236}">
                <a16:creationId xmlns:a16="http://schemas.microsoft.com/office/drawing/2014/main" id="{7FAC50BE-95C3-4987-BA0A-962D306D89F6}"/>
              </a:ext>
            </a:extLst>
          </p:cNvPr>
          <p:cNvPicPr>
            <a:picLocks noChangeAspect="1"/>
          </p:cNvPicPr>
          <p:nvPr/>
        </p:nvPicPr>
        <p:blipFill>
          <a:blip r:embed="rId3"/>
          <a:stretch>
            <a:fillRect/>
          </a:stretch>
        </p:blipFill>
        <p:spPr>
          <a:xfrm>
            <a:off x="748465" y="295333"/>
            <a:ext cx="597503" cy="990124"/>
          </a:xfrm>
          <a:prstGeom prst="rect">
            <a:avLst/>
          </a:prstGeom>
        </p:spPr>
      </p:pic>
      <p:sp>
        <p:nvSpPr>
          <p:cNvPr id="9" name="Rektangel 8">
            <a:extLst>
              <a:ext uri="{FF2B5EF4-FFF2-40B4-BE49-F238E27FC236}">
                <a16:creationId xmlns:a16="http://schemas.microsoft.com/office/drawing/2014/main" id="{C341506B-889B-4F94-B754-D370FE9A0C0B}"/>
              </a:ext>
            </a:extLst>
          </p:cNvPr>
          <p:cNvSpPr/>
          <p:nvPr/>
        </p:nvSpPr>
        <p:spPr>
          <a:xfrm>
            <a:off x="1474320" y="545989"/>
            <a:ext cx="5953609" cy="691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nb-NO" sz="2400" b="0" kern="0" spc="0" baseline="0" dirty="0">
                <a:solidFill>
                  <a:schemeClr val="tx1"/>
                </a:solidFill>
                <a:latin typeface="Arial" panose="020B0604020202020204" pitchFamily="34" charset="0"/>
                <a:ea typeface="Open Sans Semibold" panose="020B0706030804020204" pitchFamily="34" charset="0"/>
                <a:cs typeface="Arial" panose="020B0604020202020204" pitchFamily="34" charset="0"/>
              </a:rPr>
              <a:t>Koronakommisjonen</a:t>
            </a:r>
          </a:p>
          <a:p>
            <a:r>
              <a:rPr lang="nb-NO" sz="1100" kern="1200" dirty="0">
                <a:solidFill>
                  <a:schemeClr val="tx1"/>
                </a:solidFill>
                <a:effectLst/>
                <a:latin typeface="Arial" panose="020B0604020202020204" pitchFamily="34" charset="0"/>
                <a:ea typeface="+mn-ea"/>
                <a:cs typeface="Arial" panose="020B0604020202020204" pitchFamily="34" charset="0"/>
              </a:rPr>
              <a:t>Kommisjonen er oppnevnt i statsråd 24. april 2020</a:t>
            </a:r>
            <a:endParaRPr lang="nb-NO" sz="1100" kern="1200" dirty="0">
              <a:solidFill>
                <a:schemeClr val="tx1"/>
              </a:solidFill>
              <a:latin typeface="Arial" panose="020B0604020202020204" pitchFamily="34" charset="0"/>
              <a:ea typeface="Open Sans" panose="020B0606030504020204" pitchFamily="34" charset="0"/>
              <a:cs typeface="Arial" panose="020B0604020202020204" pitchFamily="34" charset="0"/>
            </a:endParaRPr>
          </a:p>
        </p:txBody>
      </p:sp>
    </p:spTree>
    <p:extLst>
      <p:ext uri="{BB962C8B-B14F-4D97-AF65-F5344CB8AC3E}">
        <p14:creationId xmlns:p14="http://schemas.microsoft.com/office/powerpoint/2010/main" val="29508686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FD8FC39-A38B-4DA8-9FE0-5C9ABDCD6A07}"/>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BB675D39-C6FE-4506-839B-8F7E4FE69244}"/>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AFFFCC1-9032-4B91-AA81-1B39A053DAEF}"/>
              </a:ext>
            </a:extLst>
          </p:cNvPr>
          <p:cNvSpPr>
            <a:spLocks noGrp="1"/>
          </p:cNvSpPr>
          <p:nvPr>
            <p:ph type="dt" sz="half" idx="10"/>
          </p:nvPr>
        </p:nvSpPr>
        <p:spPr/>
        <p:txBody>
          <a:bodyPr/>
          <a:lstStyle/>
          <a:p>
            <a:fld id="{1FF3DF17-5EEB-42C1-B5E6-7D05A1889EDC}" type="datetimeFigureOut">
              <a:rPr lang="nb-NO" smtClean="0"/>
              <a:t>03.05.2022</a:t>
            </a:fld>
            <a:endParaRPr lang="nb-NO"/>
          </a:p>
        </p:txBody>
      </p:sp>
      <p:sp>
        <p:nvSpPr>
          <p:cNvPr id="5" name="Plassholder for bunntekst 4">
            <a:extLst>
              <a:ext uri="{FF2B5EF4-FFF2-40B4-BE49-F238E27FC236}">
                <a16:creationId xmlns:a16="http://schemas.microsoft.com/office/drawing/2014/main" id="{0B76638B-573C-42F4-B667-7CDE8B89767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D666198-8F82-468B-82BF-C049147ED2BA}"/>
              </a:ext>
            </a:extLst>
          </p:cNvPr>
          <p:cNvSpPr>
            <a:spLocks noGrp="1"/>
          </p:cNvSpPr>
          <p:nvPr>
            <p:ph type="sldNum" sz="quarter" idx="12"/>
          </p:nvPr>
        </p:nvSpPr>
        <p:spPr/>
        <p:txBody>
          <a:bodyPr/>
          <a:lstStyle/>
          <a:p>
            <a:fld id="{3FF04491-53F6-4BFF-AC5C-B11ADE638EA4}" type="slidenum">
              <a:rPr lang="nb-NO" smtClean="0"/>
              <a:t>‹#›</a:t>
            </a:fld>
            <a:endParaRPr lang="nb-NO"/>
          </a:p>
        </p:txBody>
      </p:sp>
    </p:spTree>
    <p:extLst>
      <p:ext uri="{BB962C8B-B14F-4D97-AF65-F5344CB8AC3E}">
        <p14:creationId xmlns:p14="http://schemas.microsoft.com/office/powerpoint/2010/main" val="160629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78800" y="226800"/>
            <a:ext cx="10972800" cy="1324800"/>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p:cNvSpPr>
            <a:spLocks noGrp="1"/>
          </p:cNvSpPr>
          <p:nvPr>
            <p:ph type="body" idx="1"/>
          </p:nvPr>
        </p:nvSpPr>
        <p:spPr>
          <a:xfrm>
            <a:off x="478800" y="1562449"/>
            <a:ext cx="10972800" cy="4525963"/>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p:txBody>
      </p:sp>
      <p:sp>
        <p:nvSpPr>
          <p:cNvPr id="7" name="Plassholder for bunntekst 2">
            <a:extLst>
              <a:ext uri="{FF2B5EF4-FFF2-40B4-BE49-F238E27FC236}">
                <a16:creationId xmlns:a16="http://schemas.microsoft.com/office/drawing/2014/main" id="{58D5FCB5-E794-4946-861B-0543336AD5D9}"/>
              </a:ext>
            </a:extLst>
          </p:cNvPr>
          <p:cNvSpPr>
            <a:spLocks noGrp="1"/>
          </p:cNvSpPr>
          <p:nvPr>
            <p:ph type="ftr" sz="quarter" idx="3"/>
          </p:nvPr>
        </p:nvSpPr>
        <p:spPr>
          <a:xfrm>
            <a:off x="478800" y="6299831"/>
            <a:ext cx="8290684" cy="365125"/>
          </a:xfrm>
          <a:prstGeom prst="rect">
            <a:avLst/>
          </a:prstGeom>
        </p:spPr>
        <p:txBody>
          <a:bodyPr/>
          <a:lstStyle>
            <a:lvl1pPr>
              <a:defRPr sz="1400">
                <a:solidFill>
                  <a:schemeClr val="tx1">
                    <a:lumMod val="50000"/>
                    <a:lumOff val="50000"/>
                  </a:schemeClr>
                </a:solidFill>
                <a:latin typeface="Arial" panose="020B0604020202020204" pitchFamily="34" charset="0"/>
                <a:cs typeface="Arial" panose="020B0604020202020204" pitchFamily="34" charset="0"/>
              </a:defRPr>
            </a:lvl1pPr>
          </a:lstStyle>
          <a:p>
            <a:r>
              <a:rPr lang="nb-NO" dirty="0"/>
              <a:t>Koronakommisjonen</a:t>
            </a:r>
          </a:p>
        </p:txBody>
      </p:sp>
      <p:sp>
        <p:nvSpPr>
          <p:cNvPr id="8" name="Plassholder for dato 1">
            <a:extLst>
              <a:ext uri="{FF2B5EF4-FFF2-40B4-BE49-F238E27FC236}">
                <a16:creationId xmlns:a16="http://schemas.microsoft.com/office/drawing/2014/main" id="{CCF743B3-8C21-4B7D-A599-D63022A10AC3}"/>
              </a:ext>
            </a:extLst>
          </p:cNvPr>
          <p:cNvSpPr>
            <a:spLocks noGrp="1"/>
          </p:cNvSpPr>
          <p:nvPr>
            <p:ph type="dt" sz="half" idx="2"/>
          </p:nvPr>
        </p:nvSpPr>
        <p:spPr>
          <a:xfrm>
            <a:off x="9846343" y="6304594"/>
            <a:ext cx="1614577" cy="365125"/>
          </a:xfrm>
          <a:prstGeom prst="rect">
            <a:avLst/>
          </a:prstGeom>
        </p:spPr>
        <p:txBody>
          <a:bodyPr/>
          <a:lstStyle>
            <a:lvl1pPr>
              <a:defRPr>
                <a:solidFill>
                  <a:schemeClr val="tx1">
                    <a:lumMod val="50000"/>
                    <a:lumOff val="50000"/>
                  </a:schemeClr>
                </a:solidFill>
                <a:latin typeface="Arial" panose="020B0604020202020204" pitchFamily="34" charset="0"/>
                <a:cs typeface="Arial" panose="020B0604020202020204" pitchFamily="34" charset="0"/>
              </a:defRPr>
            </a:lvl1pPr>
          </a:lstStyle>
          <a:p>
            <a:pPr algn="r"/>
            <a:fld id="{4E68219D-A13D-4B1C-B8BC-772CE66C4F2B}" type="datetime4">
              <a:rPr lang="nb-NO" sz="1000" smtClean="0"/>
              <a:pPr algn="r"/>
              <a:t>3. mai 2022</a:t>
            </a:fld>
            <a:endParaRPr lang="nb-NO" sz="1000" dirty="0"/>
          </a:p>
        </p:txBody>
      </p:sp>
      <p:sp>
        <p:nvSpPr>
          <p:cNvPr id="9" name="Plassholder for lysbildenummer 3">
            <a:extLst>
              <a:ext uri="{FF2B5EF4-FFF2-40B4-BE49-F238E27FC236}">
                <a16:creationId xmlns:a16="http://schemas.microsoft.com/office/drawing/2014/main" id="{FA271345-6FF3-4F25-B24E-DF396F30C92B}"/>
              </a:ext>
            </a:extLst>
          </p:cNvPr>
          <p:cNvSpPr>
            <a:spLocks noGrp="1"/>
          </p:cNvSpPr>
          <p:nvPr>
            <p:ph type="sldNum" sz="quarter" idx="4"/>
          </p:nvPr>
        </p:nvSpPr>
        <p:spPr>
          <a:xfrm>
            <a:off x="11555518" y="6304594"/>
            <a:ext cx="450010" cy="365125"/>
          </a:xfrm>
          <a:prstGeom prst="rect">
            <a:avLst/>
          </a:prstGeom>
        </p:spPr>
        <p:txBody>
          <a:bodyPr/>
          <a:lstStyle>
            <a:lvl1pPr>
              <a:defRPr>
                <a:solidFill>
                  <a:schemeClr val="tx1">
                    <a:lumMod val="50000"/>
                    <a:lumOff val="50000"/>
                  </a:schemeClr>
                </a:solidFill>
                <a:latin typeface="Arial" panose="020B0604020202020204" pitchFamily="34" charset="0"/>
                <a:cs typeface="Arial" panose="020B0604020202020204" pitchFamily="34" charset="0"/>
              </a:defRPr>
            </a:lvl1pPr>
          </a:lstStyle>
          <a:p>
            <a:pPr algn="ctr"/>
            <a:fld id="{29E3B291-050D-4A82-B0A1-DB349FC61753}" type="slidenum">
              <a:rPr lang="nb-NO" sz="1000" smtClean="0"/>
              <a:pPr algn="ctr"/>
              <a:t>‹#›</a:t>
            </a:fld>
            <a:endParaRPr lang="nb-NO" sz="1000" dirty="0"/>
          </a:p>
        </p:txBody>
      </p:sp>
    </p:spTree>
  </p:cSld>
  <p:clrMap bg1="lt1" tx1="dk1" bg2="lt2" tx2="dk2" accent1="accent1" accent2="accent2" accent3="accent3" accent4="accent4" accent5="accent5" accent6="accent6" hlink="hlink" folHlink="folHlink"/>
  <p:sldLayoutIdLst>
    <p:sldLayoutId id="2147483651" r:id="rId1"/>
    <p:sldLayoutId id="2147483649" r:id="rId2"/>
    <p:sldLayoutId id="2147483669" r:id="rId3"/>
    <p:sldLayoutId id="2147483670" r:id="rId4"/>
    <p:sldLayoutId id="2147483671" r:id="rId5"/>
    <p:sldLayoutId id="2147483672" r:id="rId6"/>
    <p:sldLayoutId id="2147483673" r:id="rId7"/>
  </p:sldLayoutIdLst>
  <p:hf hdr="0"/>
  <p:txStyles>
    <p:titleStyle>
      <a:lvl1pPr algn="l" defTabSz="914400" rtl="0" eaLnBrk="1" latinLnBrk="0" hangingPunct="1">
        <a:spcBef>
          <a:spcPct val="0"/>
        </a:spcBef>
        <a:buNone/>
        <a:defRPr sz="3200" b="1" kern="1200">
          <a:solidFill>
            <a:schemeClr val="tx1"/>
          </a:solidFill>
          <a:latin typeface="Arial" panose="020B0604020202020204" pitchFamily="34" charset="0"/>
          <a:ea typeface="Open Sans Semibold" panose="020B0706030804020204" pitchFamily="34" charset="0"/>
          <a:cs typeface="Arial" panose="020B0604020202020204" pitchFamily="34" charset="0"/>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Open Sans" panose="020B0606030504020204" pitchFamily="34" charset="0"/>
          <a:cs typeface="Arial" panose="020B0604020202020204" pitchFamily="34" charset="0"/>
        </a:defRPr>
      </a:lvl1pPr>
      <a:lvl2pPr marL="631825" indent="-269875"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Open Sans" panose="020B0606030504020204" pitchFamily="34" charset="0"/>
          <a:cs typeface="Arial" panose="020B0604020202020204" pitchFamily="34" charset="0"/>
        </a:defRPr>
      </a:lvl2pPr>
      <a:lvl3pPr marL="896938" indent="-2667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165225" indent="-268288"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1435100" indent="-269875"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18/10/relationships/comments" Target="../comments/modernComment_114_C06F9141.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10D_2431D7F5.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tel 1"/>
          <p:cNvSpPr>
            <a:spLocks noGrp="1"/>
          </p:cNvSpPr>
          <p:nvPr>
            <p:ph type="subTitle" idx="12"/>
          </p:nvPr>
        </p:nvSpPr>
        <p:spPr/>
        <p:txBody>
          <a:bodyPr/>
          <a:lstStyle/>
          <a:p>
            <a:r>
              <a:rPr lang="ar-SA" b="0" i="0" dirty="0">
                <a:solidFill>
                  <a:srgbClr val="282625"/>
                </a:solidFill>
                <a:effectLst/>
                <a:latin typeface="Urdu Typesetting" panose="03020402040406030203" pitchFamily="66" charset="-78"/>
                <a:cs typeface="Urdu Typesetting" panose="03020402040406030203" pitchFamily="66" charset="-78"/>
              </a:rPr>
              <a:t>ایگل ماٹسن</a:t>
            </a:r>
            <a:endParaRPr lang="nb-NO" dirty="0">
              <a:latin typeface="Urdu Typesetting" panose="03020402040406030203" pitchFamily="66" charset="-78"/>
              <a:cs typeface="Urdu Typesetting" panose="03020402040406030203" pitchFamily="66" charset="-78"/>
            </a:endParaRPr>
          </a:p>
        </p:txBody>
      </p:sp>
      <p:sp>
        <p:nvSpPr>
          <p:cNvPr id="3" name="Plassholder for tekst 2"/>
          <p:cNvSpPr>
            <a:spLocks noGrp="1"/>
          </p:cNvSpPr>
          <p:nvPr>
            <p:ph type="body" sz="quarter" idx="14"/>
          </p:nvPr>
        </p:nvSpPr>
        <p:spPr/>
        <p:txBody>
          <a:bodyPr/>
          <a:lstStyle/>
          <a:p>
            <a:r>
              <a:rPr lang="nb-NO" dirty="0"/>
              <a:t>26.04.2022</a:t>
            </a:r>
          </a:p>
        </p:txBody>
      </p:sp>
      <p:sp>
        <p:nvSpPr>
          <p:cNvPr id="4" name="Plassholder for tekst 3"/>
          <p:cNvSpPr>
            <a:spLocks noGrp="1"/>
          </p:cNvSpPr>
          <p:nvPr>
            <p:ph type="body" sz="quarter" idx="15"/>
          </p:nvPr>
        </p:nvSpPr>
        <p:spPr/>
        <p:txBody>
          <a:bodyPr>
            <a:normAutofit/>
          </a:bodyPr>
          <a:lstStyle/>
          <a:p>
            <a:r>
              <a:rPr lang="ur-PK" sz="3600" dirty="0">
                <a:effectLst/>
                <a:ea typeface="Calibri" panose="020F0502020204030204" pitchFamily="34" charset="0"/>
                <a:cs typeface="Urdu Typesetting" panose="03020402040406030203" pitchFamily="66" charset="-78"/>
              </a:rPr>
              <a:t>کوروناکمیشن کی دوسری رپورٹ</a:t>
            </a:r>
            <a:endParaRPr lang="nb-NO" sz="3600" dirty="0"/>
          </a:p>
        </p:txBody>
      </p:sp>
    </p:spTree>
    <p:extLst>
      <p:ext uri="{BB962C8B-B14F-4D97-AF65-F5344CB8AC3E}">
        <p14:creationId xmlns:p14="http://schemas.microsoft.com/office/powerpoint/2010/main" val="3498558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5E81D147-99C7-455C-8121-E552EB7B27B9}"/>
              </a:ext>
            </a:extLst>
          </p:cNvPr>
          <p:cNvSpPr>
            <a:spLocks noGrp="1"/>
          </p:cNvSpPr>
          <p:nvPr>
            <p:ph idx="1"/>
          </p:nvPr>
        </p:nvSpPr>
        <p:spPr>
          <a:xfrm>
            <a:off x="479425" y="1728438"/>
            <a:ext cx="10785475" cy="4576156"/>
          </a:xfrm>
        </p:spPr>
        <p:txBody>
          <a:bodyPr>
            <a:normAutofit/>
          </a:bodyPr>
          <a:lstStyle/>
          <a:p>
            <a:pPr marL="0" indent="0" algn="r" rtl="1">
              <a:lnSpc>
                <a:spcPct val="107000"/>
              </a:lnSpc>
              <a:spcAft>
                <a:spcPts val="800"/>
              </a:spcAft>
              <a:buNone/>
            </a:pPr>
            <a:r>
              <a:rPr lang="ur-PK" sz="3600" dirty="0">
                <a:effectLst/>
                <a:latin typeface="Calibri" panose="020F0502020204030204" pitchFamily="34" charset="0"/>
                <a:ea typeface="Calibri" panose="020F0502020204030204" pitchFamily="34" charset="0"/>
                <a:cs typeface="Urdu Typesetting" panose="03020402040406030203" pitchFamily="66" charset="-78"/>
              </a:rPr>
              <a:t>منشور</a:t>
            </a:r>
            <a:endParaRPr lang="nb-NO" sz="3600" dirty="0">
              <a:effectLst/>
              <a:latin typeface="Calibri" panose="020F0502020204030204" pitchFamily="34" charset="0"/>
              <a:ea typeface="Calibri" panose="020F0502020204030204" pitchFamily="34" charset="0"/>
              <a:cs typeface="Arial" panose="020B0604020202020204" pitchFamily="34" charset="0"/>
            </a:endParaRPr>
          </a:p>
          <a:p>
            <a:pPr marL="617538" lvl="1"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حکومت کی جانب سے کووڈ 19 کی وبا سے نمٹنے کے طریقہ کار پر ایک مکمل اور جامع جائزہ</a:t>
            </a: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617538" lvl="1"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ان اقدامات کے لیے تجاویز پیش کریں جو کمیشن کے خیال میں مستقبل کی بہتر تیاری اور بحران کے انتظام کے لیے ضروری ہیں۔</a:t>
            </a: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0" indent="0" algn="r" rtl="1">
              <a:lnSpc>
                <a:spcPct val="107000"/>
              </a:lnSpc>
              <a:spcAft>
                <a:spcPts val="800"/>
              </a:spcAft>
              <a:buNone/>
            </a:pPr>
            <a:r>
              <a:rPr lang="ur-PK" sz="2400" dirty="0">
                <a:effectLst/>
                <a:latin typeface="Calibri" panose="020F0502020204030204" pitchFamily="34" charset="0"/>
                <a:ea typeface="Calibri" panose="020F0502020204030204" pitchFamily="34" charset="0"/>
                <a:cs typeface="Urdu Typesetting" panose="03020402040406030203" pitchFamily="66" charset="-78"/>
              </a:rPr>
              <a:t>وزیراعظم ایرنا سولبرگ کی طرف سے 12مئی 2021 کو موصول ہونے والا خط</a:t>
            </a: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617538" lvl="1"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ناروے کی آبادی  کے لیے  ویکسین کے حصول کو یقینی</a:t>
            </a:r>
            <a:r>
              <a:rPr lang="nb-NO" sz="2400" dirty="0">
                <a:effectLst/>
                <a:latin typeface="Calibri" panose="020F0502020204030204" pitchFamily="34" charset="0"/>
                <a:ea typeface="Calibri" panose="020F0502020204030204" pitchFamily="34" charset="0"/>
                <a:cs typeface="Urdu Typesetting" panose="03020402040406030203" pitchFamily="66" charset="-78"/>
              </a:rPr>
              <a:t> </a:t>
            </a:r>
            <a:r>
              <a:rPr lang="ur-PK" sz="2400" dirty="0">
                <a:effectLst/>
                <a:latin typeface="Calibri" panose="020F0502020204030204" pitchFamily="34" charset="0"/>
                <a:ea typeface="Calibri" panose="020F0502020204030204" pitchFamily="34" charset="0"/>
                <a:cs typeface="Urdu Typesetting" panose="03020402040406030203" pitchFamily="66" charset="-78"/>
              </a:rPr>
              <a:t>بنانے کے لیے حکومت کے کام اور ویکسین کے اجرا کی چھان بین کریں۔</a:t>
            </a: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617538" lvl="1"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صحتی شعبوں میں</a:t>
            </a:r>
            <a:r>
              <a:rPr lang="nb-NO" sz="2400" dirty="0">
                <a:effectLst/>
                <a:latin typeface="Calibri" panose="020F0502020204030204" pitchFamily="34" charset="0"/>
                <a:ea typeface="Calibri" panose="020F0502020204030204" pitchFamily="34" charset="0"/>
                <a:cs typeface="Urdu Typesetting" panose="03020402040406030203" pitchFamily="66" charset="-78"/>
              </a:rPr>
              <a:t> </a:t>
            </a:r>
            <a:r>
              <a:rPr lang="ur-PK" sz="2400" dirty="0">
                <a:effectLst/>
                <a:latin typeface="Calibri" panose="020F0502020204030204" pitchFamily="34" charset="0"/>
                <a:ea typeface="Calibri" panose="020F0502020204030204" pitchFamily="34" charset="0"/>
                <a:cs typeface="Urdu Typesetting" panose="03020402040406030203" pitchFamily="66" charset="-78"/>
              </a:rPr>
              <a:t>گنجائش اور انتہائی نگہداشت کی تیاری کی ضرورت کا مکمل جائزہ لیں</a:t>
            </a:r>
            <a:r>
              <a:rPr lang="nb-NO" sz="2400" dirty="0">
                <a:effectLst/>
                <a:latin typeface="Calibri" panose="020F0502020204030204" pitchFamily="34" charset="0"/>
                <a:ea typeface="Calibri" panose="020F0502020204030204" pitchFamily="34" charset="0"/>
                <a:cs typeface="Urdu Typesetting" panose="03020402040406030203" pitchFamily="66" charset="-78"/>
              </a:rPr>
              <a:t> </a:t>
            </a: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617538" lvl="1"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بلدیاتی ہیڈ معالج اور بلدیاتی انفیکشن کنٹرول کےقوانین کی صورتحال کا مکمل جائزہ لیں</a:t>
            </a: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nb-NO" dirty="0"/>
          </a:p>
        </p:txBody>
      </p:sp>
      <p:sp>
        <p:nvSpPr>
          <p:cNvPr id="3" name="Plassholder for bunntekst 2">
            <a:extLst>
              <a:ext uri="{FF2B5EF4-FFF2-40B4-BE49-F238E27FC236}">
                <a16:creationId xmlns:a16="http://schemas.microsoft.com/office/drawing/2014/main" id="{02C4DC0D-D9E9-4D10-8431-606D392521FB}"/>
              </a:ext>
            </a:extLst>
          </p:cNvPr>
          <p:cNvSpPr>
            <a:spLocks noGrp="1"/>
          </p:cNvSpPr>
          <p:nvPr>
            <p:ph type="ftr" sz="quarter" idx="3"/>
          </p:nvPr>
        </p:nvSpPr>
        <p:spPr/>
        <p:txBody>
          <a:bodyPr/>
          <a:lstStyle/>
          <a:p>
            <a:r>
              <a:rPr lang="ur-PK" sz="1800" dirty="0">
                <a:effectLst/>
                <a:ea typeface="Calibri" panose="020F0502020204030204" pitchFamily="34" charset="0"/>
                <a:cs typeface="Urdu Typesetting" panose="03020402040406030203" pitchFamily="66" charset="-78"/>
              </a:rPr>
              <a:t>کوروناکمیشن</a:t>
            </a:r>
            <a:endParaRPr lang="nb-NO" dirty="0"/>
          </a:p>
        </p:txBody>
      </p:sp>
      <p:sp>
        <p:nvSpPr>
          <p:cNvPr id="4" name="Plassholder for dato 3">
            <a:extLst>
              <a:ext uri="{FF2B5EF4-FFF2-40B4-BE49-F238E27FC236}">
                <a16:creationId xmlns:a16="http://schemas.microsoft.com/office/drawing/2014/main" id="{8592EC7A-8F3F-48B4-8DDB-56E9AF0BBC38}"/>
              </a:ext>
            </a:extLst>
          </p:cNvPr>
          <p:cNvSpPr>
            <a:spLocks noGrp="1"/>
          </p:cNvSpPr>
          <p:nvPr>
            <p:ph type="dt" sz="half" idx="2"/>
          </p:nvPr>
        </p:nvSpPr>
        <p:spPr/>
        <p:txBody>
          <a:bodyPr/>
          <a:lstStyle/>
          <a:p>
            <a:pPr algn="r"/>
            <a:fld id="{C9913190-7AEA-4875-B0BE-EF4E271E0717}" type="datetime4">
              <a:rPr lang="nb-NO" sz="1000" smtClean="0"/>
              <a:pPr algn="r"/>
              <a:t>3. mai 2022</a:t>
            </a:fld>
            <a:endParaRPr lang="nb-NO" sz="1000" dirty="0"/>
          </a:p>
        </p:txBody>
      </p:sp>
      <p:sp>
        <p:nvSpPr>
          <p:cNvPr id="5" name="Plassholder for lysbildenummer 4">
            <a:extLst>
              <a:ext uri="{FF2B5EF4-FFF2-40B4-BE49-F238E27FC236}">
                <a16:creationId xmlns:a16="http://schemas.microsoft.com/office/drawing/2014/main" id="{EA7EF7BA-8EB1-4BFC-8CE7-F27B3C5E3087}"/>
              </a:ext>
            </a:extLst>
          </p:cNvPr>
          <p:cNvSpPr>
            <a:spLocks noGrp="1"/>
          </p:cNvSpPr>
          <p:nvPr>
            <p:ph type="sldNum" sz="quarter" idx="4"/>
          </p:nvPr>
        </p:nvSpPr>
        <p:spPr/>
        <p:txBody>
          <a:bodyPr/>
          <a:lstStyle/>
          <a:p>
            <a:pPr algn="ctr"/>
            <a:fld id="{29E3B291-050D-4A82-B0A1-DB349FC61753}" type="slidenum">
              <a:rPr lang="nb-NO" sz="1000" smtClean="0"/>
              <a:pPr algn="ctr"/>
              <a:t>2</a:t>
            </a:fld>
            <a:endParaRPr lang="nb-NO" sz="1000" dirty="0"/>
          </a:p>
        </p:txBody>
      </p:sp>
      <p:sp>
        <p:nvSpPr>
          <p:cNvPr id="6" name="Tittel 5">
            <a:extLst>
              <a:ext uri="{FF2B5EF4-FFF2-40B4-BE49-F238E27FC236}">
                <a16:creationId xmlns:a16="http://schemas.microsoft.com/office/drawing/2014/main" id="{B7B3A290-197D-4D07-B202-311B43886F8C}"/>
              </a:ext>
            </a:extLst>
          </p:cNvPr>
          <p:cNvSpPr>
            <a:spLocks noGrp="1"/>
          </p:cNvSpPr>
          <p:nvPr>
            <p:ph type="title"/>
          </p:nvPr>
        </p:nvSpPr>
        <p:spPr/>
        <p:txBody>
          <a:bodyPr/>
          <a:lstStyle/>
          <a:p>
            <a:pPr algn="r" rtl="1">
              <a:lnSpc>
                <a:spcPct val="107000"/>
              </a:lnSpc>
              <a:spcAft>
                <a:spcPts val="800"/>
              </a:spcAft>
            </a:pPr>
            <a:r>
              <a:rPr lang="nb-NO" sz="1800" dirty="0">
                <a:effectLst/>
                <a:latin typeface="Times New Roman" panose="02020603050405020304" pitchFamily="18" charset="0"/>
                <a:ea typeface="Calibri" panose="020F0502020204030204" pitchFamily="34" charset="0"/>
                <a:cs typeface="Arial" panose="020B0604020202020204" pitchFamily="34" charset="0"/>
              </a:rPr>
              <a:t> </a:t>
            </a:r>
            <a:r>
              <a:rPr lang="ur-PK" sz="4400" dirty="0">
                <a:effectLst/>
                <a:latin typeface="Calibri" panose="020F0502020204030204" pitchFamily="34" charset="0"/>
                <a:ea typeface="Calibri" panose="020F0502020204030204" pitchFamily="34" charset="0"/>
                <a:cs typeface="Urdu Typesetting" panose="03020402040406030203" pitchFamily="66" charset="-78"/>
              </a:rPr>
              <a:t>کوروناکمیشن کی دوسری رپورٹ</a:t>
            </a:r>
            <a:endParaRPr lang="nb-NO" sz="4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32242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FAF144F2-60EB-454B-AD7A-743E044448C0}"/>
              </a:ext>
            </a:extLst>
          </p:cNvPr>
          <p:cNvSpPr>
            <a:spLocks noGrp="1"/>
          </p:cNvSpPr>
          <p:nvPr>
            <p:ph idx="1"/>
          </p:nvPr>
        </p:nvSpPr>
        <p:spPr/>
        <p:txBody>
          <a:bodyPr>
            <a:normAutofit/>
          </a:bodyPr>
          <a:lstStyle/>
          <a:p>
            <a:pPr marL="342900" lvl="0" indent="-342900" algn="r" rtl="1">
              <a:lnSpc>
                <a:spcPct val="107000"/>
              </a:lnSpc>
              <a:spcAft>
                <a:spcPts val="800"/>
              </a:spcAft>
              <a:buFont typeface="Symbol" panose="05050102010706020507" pitchFamily="18" charset="2"/>
              <a:buChar char=""/>
            </a:pPr>
            <a:endParaRPr lang="nb-NO" sz="2400" dirty="0">
              <a:effectLst/>
              <a:latin typeface="Calibri" panose="020F0502020204030204" pitchFamily="34" charset="0"/>
              <a:ea typeface="Calibri" panose="020F0502020204030204" pitchFamily="34" charset="0"/>
              <a:cs typeface="Urdu Typesetting" panose="03020402040406030203" pitchFamily="66" charset="-78"/>
            </a:endParaRPr>
          </a:p>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بڑے اور پیچیدہ مسائل۔ حدود قائم کرنا ضروری</a:t>
            </a: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منشور میں حدود</a:t>
            </a: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وقت کی حدود</a:t>
            </a:r>
            <a:r>
              <a:rPr lang="nb-NO" sz="2400" dirty="0">
                <a:effectLst/>
                <a:latin typeface="Calibri" panose="020F0502020204030204" pitchFamily="34" charset="0"/>
                <a:ea typeface="Calibri" panose="020F0502020204030204" pitchFamily="34" charset="0"/>
                <a:cs typeface="Urdu Typesetting" panose="03020402040406030203" pitchFamily="66" charset="-78"/>
              </a:rPr>
              <a:t> </a:t>
            </a: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nb-NO" dirty="0"/>
          </a:p>
          <a:p>
            <a:endParaRPr lang="nb-NO" dirty="0"/>
          </a:p>
        </p:txBody>
      </p:sp>
      <p:sp>
        <p:nvSpPr>
          <p:cNvPr id="3" name="Plassholder for bunntekst 2">
            <a:extLst>
              <a:ext uri="{FF2B5EF4-FFF2-40B4-BE49-F238E27FC236}">
                <a16:creationId xmlns:a16="http://schemas.microsoft.com/office/drawing/2014/main" id="{D03789E1-4D65-49AB-BB41-C5128EC28B67}"/>
              </a:ext>
            </a:extLst>
          </p:cNvPr>
          <p:cNvSpPr>
            <a:spLocks noGrp="1"/>
          </p:cNvSpPr>
          <p:nvPr>
            <p:ph type="ftr" sz="quarter" idx="3"/>
          </p:nvPr>
        </p:nvSpPr>
        <p:spPr/>
        <p:txBody>
          <a:bodyPr/>
          <a:lstStyle/>
          <a:p>
            <a:r>
              <a:rPr lang="ur-PK" sz="1800" dirty="0">
                <a:effectLst/>
                <a:ea typeface="Calibri" panose="020F0502020204030204" pitchFamily="34" charset="0"/>
                <a:cs typeface="Urdu Typesetting" panose="03020402040406030203" pitchFamily="66" charset="-78"/>
              </a:rPr>
              <a:t>کوروناکمیشن</a:t>
            </a:r>
            <a:endParaRPr lang="nb-NO" dirty="0"/>
          </a:p>
        </p:txBody>
      </p:sp>
      <p:sp>
        <p:nvSpPr>
          <p:cNvPr id="4" name="Plassholder for dato 3">
            <a:extLst>
              <a:ext uri="{FF2B5EF4-FFF2-40B4-BE49-F238E27FC236}">
                <a16:creationId xmlns:a16="http://schemas.microsoft.com/office/drawing/2014/main" id="{A5C30396-5C33-40DF-BE30-629DE39B5CCD}"/>
              </a:ext>
            </a:extLst>
          </p:cNvPr>
          <p:cNvSpPr>
            <a:spLocks noGrp="1"/>
          </p:cNvSpPr>
          <p:nvPr>
            <p:ph type="dt" sz="half" idx="2"/>
          </p:nvPr>
        </p:nvSpPr>
        <p:spPr/>
        <p:txBody>
          <a:bodyPr/>
          <a:lstStyle/>
          <a:p>
            <a:pPr algn="r"/>
            <a:fld id="{C9913190-7AEA-4875-B0BE-EF4E271E0717}" type="datetime4">
              <a:rPr lang="nb-NO" sz="1000" smtClean="0"/>
              <a:pPr algn="r"/>
              <a:t>3. mai 2022</a:t>
            </a:fld>
            <a:endParaRPr lang="nb-NO" sz="1000" dirty="0"/>
          </a:p>
        </p:txBody>
      </p:sp>
      <p:sp>
        <p:nvSpPr>
          <p:cNvPr id="5" name="Plassholder for lysbildenummer 4">
            <a:extLst>
              <a:ext uri="{FF2B5EF4-FFF2-40B4-BE49-F238E27FC236}">
                <a16:creationId xmlns:a16="http://schemas.microsoft.com/office/drawing/2014/main" id="{2C13CB1E-E293-45F1-8C42-145195A220CC}"/>
              </a:ext>
            </a:extLst>
          </p:cNvPr>
          <p:cNvSpPr>
            <a:spLocks noGrp="1"/>
          </p:cNvSpPr>
          <p:nvPr>
            <p:ph type="sldNum" sz="quarter" idx="4"/>
          </p:nvPr>
        </p:nvSpPr>
        <p:spPr/>
        <p:txBody>
          <a:bodyPr/>
          <a:lstStyle/>
          <a:p>
            <a:pPr algn="ctr"/>
            <a:fld id="{29E3B291-050D-4A82-B0A1-DB349FC61753}" type="slidenum">
              <a:rPr lang="nb-NO" sz="1000" smtClean="0"/>
              <a:pPr algn="ctr"/>
              <a:t>3</a:t>
            </a:fld>
            <a:endParaRPr lang="nb-NO" sz="1000" dirty="0"/>
          </a:p>
        </p:txBody>
      </p:sp>
      <p:sp>
        <p:nvSpPr>
          <p:cNvPr id="6" name="Tittel 5">
            <a:extLst>
              <a:ext uri="{FF2B5EF4-FFF2-40B4-BE49-F238E27FC236}">
                <a16:creationId xmlns:a16="http://schemas.microsoft.com/office/drawing/2014/main" id="{24E580AB-97B8-4EAD-95E1-4736748B2E69}"/>
              </a:ext>
            </a:extLst>
          </p:cNvPr>
          <p:cNvSpPr>
            <a:spLocks noGrp="1"/>
          </p:cNvSpPr>
          <p:nvPr>
            <p:ph type="title"/>
          </p:nvPr>
        </p:nvSpPr>
        <p:spPr/>
        <p:txBody>
          <a:bodyPr>
            <a:normAutofit/>
          </a:bodyPr>
          <a:lstStyle/>
          <a:p>
            <a:pPr algn="r" rtl="1">
              <a:lnSpc>
                <a:spcPct val="107000"/>
              </a:lnSpc>
              <a:spcAft>
                <a:spcPts val="800"/>
              </a:spcAft>
            </a:pPr>
            <a:r>
              <a:rPr lang="ur-PK" sz="3600" dirty="0">
                <a:effectLst/>
                <a:latin typeface="Calibri" panose="020F0502020204030204" pitchFamily="34" charset="0"/>
                <a:ea typeface="Calibri" panose="020F0502020204030204" pitchFamily="34" charset="0"/>
                <a:cs typeface="Urdu Typesetting" panose="03020402040406030203" pitchFamily="66" charset="-78"/>
              </a:rPr>
              <a:t>حدود</a:t>
            </a:r>
            <a:endParaRPr lang="nb-NO" sz="3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8441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EE2B72C1-165F-4983-8410-4C4A81D17B07}"/>
              </a:ext>
            </a:extLst>
          </p:cNvPr>
          <p:cNvSpPr>
            <a:spLocks noGrp="1"/>
          </p:cNvSpPr>
          <p:nvPr>
            <p:ph idx="1"/>
          </p:nvPr>
        </p:nvSpPr>
        <p:spPr/>
        <p:txBody>
          <a:bodyPr/>
          <a:lstStyle/>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وبائی امراض کے دوران بلدیاتی ڈاکٹروں اور بلدیاتی انفیکشن کنٹرول کی صورتحال</a:t>
            </a: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صحتی شعبوں میں گنجائش اور انتہائی نگہداشت کی تیاری</a:t>
            </a: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درآمدی انفیکشن، سفری داخلے کی پابندیاں اور سفری داخلے کا قرنطینہ</a:t>
            </a: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حکام کا  ناروے کی آبادی کے لیے ویکسینیشن کے انتظامی امور</a:t>
            </a: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ویکسینیشن کی حکمت عملی اور ویکسینیشن کا نفاذ</a:t>
            </a: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وبائی امراض کا بے وقت حملہ</a:t>
            </a: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nb-NO" dirty="0"/>
          </a:p>
        </p:txBody>
      </p:sp>
      <p:sp>
        <p:nvSpPr>
          <p:cNvPr id="3" name="Plassholder for bunntekst 2">
            <a:extLst>
              <a:ext uri="{FF2B5EF4-FFF2-40B4-BE49-F238E27FC236}">
                <a16:creationId xmlns:a16="http://schemas.microsoft.com/office/drawing/2014/main" id="{87384313-70A8-4760-ADDB-4AA40EAD9872}"/>
              </a:ext>
            </a:extLst>
          </p:cNvPr>
          <p:cNvSpPr>
            <a:spLocks noGrp="1"/>
          </p:cNvSpPr>
          <p:nvPr>
            <p:ph type="ftr" sz="quarter" idx="3"/>
          </p:nvPr>
        </p:nvSpPr>
        <p:spPr/>
        <p:txBody>
          <a:bodyPr/>
          <a:lstStyle/>
          <a:p>
            <a:r>
              <a:rPr lang="ur-PK" sz="1400" dirty="0">
                <a:effectLst/>
                <a:ea typeface="Calibri" panose="020F0502020204030204" pitchFamily="34" charset="0"/>
                <a:cs typeface="Urdu Typesetting" panose="03020402040406030203" pitchFamily="66" charset="-78"/>
              </a:rPr>
              <a:t>کوروناکمیشن</a:t>
            </a:r>
            <a:endParaRPr lang="nb-NO" dirty="0"/>
          </a:p>
          <a:p>
            <a:endParaRPr lang="nb-NO" dirty="0"/>
          </a:p>
        </p:txBody>
      </p:sp>
      <p:sp>
        <p:nvSpPr>
          <p:cNvPr id="4" name="Plassholder for dato 3">
            <a:extLst>
              <a:ext uri="{FF2B5EF4-FFF2-40B4-BE49-F238E27FC236}">
                <a16:creationId xmlns:a16="http://schemas.microsoft.com/office/drawing/2014/main" id="{77C1E8B5-565F-4F0D-9D24-EC5DE4E939EA}"/>
              </a:ext>
            </a:extLst>
          </p:cNvPr>
          <p:cNvSpPr>
            <a:spLocks noGrp="1"/>
          </p:cNvSpPr>
          <p:nvPr>
            <p:ph type="dt" sz="half" idx="2"/>
          </p:nvPr>
        </p:nvSpPr>
        <p:spPr/>
        <p:txBody>
          <a:bodyPr/>
          <a:lstStyle/>
          <a:p>
            <a:pPr algn="r"/>
            <a:fld id="{C9913190-7AEA-4875-B0BE-EF4E271E0717}" type="datetime4">
              <a:rPr lang="nb-NO" sz="1000" smtClean="0"/>
              <a:pPr algn="r"/>
              <a:t>3. mai 2022</a:t>
            </a:fld>
            <a:endParaRPr lang="nb-NO" sz="1000" dirty="0"/>
          </a:p>
        </p:txBody>
      </p:sp>
      <p:sp>
        <p:nvSpPr>
          <p:cNvPr id="5" name="Plassholder for lysbildenummer 4">
            <a:extLst>
              <a:ext uri="{FF2B5EF4-FFF2-40B4-BE49-F238E27FC236}">
                <a16:creationId xmlns:a16="http://schemas.microsoft.com/office/drawing/2014/main" id="{049FAED7-B70D-4593-AE23-4CA50324EA0A}"/>
              </a:ext>
            </a:extLst>
          </p:cNvPr>
          <p:cNvSpPr>
            <a:spLocks noGrp="1"/>
          </p:cNvSpPr>
          <p:nvPr>
            <p:ph type="sldNum" sz="quarter" idx="4"/>
          </p:nvPr>
        </p:nvSpPr>
        <p:spPr/>
        <p:txBody>
          <a:bodyPr/>
          <a:lstStyle/>
          <a:p>
            <a:pPr algn="ctr"/>
            <a:fld id="{29E3B291-050D-4A82-B0A1-DB349FC61753}" type="slidenum">
              <a:rPr lang="nb-NO" sz="1000" smtClean="0"/>
              <a:pPr algn="ctr"/>
              <a:t>4</a:t>
            </a:fld>
            <a:endParaRPr lang="nb-NO" sz="1000" dirty="0"/>
          </a:p>
        </p:txBody>
      </p:sp>
      <p:sp>
        <p:nvSpPr>
          <p:cNvPr id="6" name="Tittel 5">
            <a:extLst>
              <a:ext uri="{FF2B5EF4-FFF2-40B4-BE49-F238E27FC236}">
                <a16:creationId xmlns:a16="http://schemas.microsoft.com/office/drawing/2014/main" id="{81A2A294-C37F-4798-A0BB-ABB79EFC3484}"/>
              </a:ext>
            </a:extLst>
          </p:cNvPr>
          <p:cNvSpPr>
            <a:spLocks noGrp="1"/>
          </p:cNvSpPr>
          <p:nvPr>
            <p:ph type="title"/>
          </p:nvPr>
        </p:nvSpPr>
        <p:spPr/>
        <p:txBody>
          <a:bodyPr>
            <a:normAutofit/>
          </a:bodyPr>
          <a:lstStyle/>
          <a:p>
            <a:pPr algn="r" rtl="1">
              <a:lnSpc>
                <a:spcPct val="107000"/>
              </a:lnSpc>
              <a:spcAft>
                <a:spcPts val="800"/>
              </a:spcAft>
            </a:pPr>
            <a:r>
              <a:rPr lang="ur-PK" sz="3600" dirty="0">
                <a:effectLst/>
                <a:latin typeface="Calibri" panose="020F0502020204030204" pitchFamily="34" charset="0"/>
                <a:ea typeface="Calibri" panose="020F0502020204030204" pitchFamily="34" charset="0"/>
                <a:cs typeface="Urdu Typesetting" panose="03020402040406030203" pitchFamily="66" charset="-78"/>
              </a:rPr>
              <a:t>چھ ذیلی منصوبے</a:t>
            </a:r>
            <a:endParaRPr lang="nb-NO" sz="3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131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3C4C173C-8BC2-49D5-B509-C112DB50504B}"/>
              </a:ext>
            </a:extLst>
          </p:cNvPr>
          <p:cNvSpPr>
            <a:spLocks noGrp="1"/>
          </p:cNvSpPr>
          <p:nvPr>
            <p:ph idx="1"/>
          </p:nvPr>
        </p:nvSpPr>
        <p:spPr/>
        <p:txBody>
          <a:bodyPr>
            <a:normAutofit/>
          </a:bodyPr>
          <a:lstStyle/>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ایک بڑا اور جامع معلوماتی مواد موصول ہوا</a:t>
            </a: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سینکڑوں افراد سے غیر رسمی بات چیت، ملاقاتیں اور  معائنے</a:t>
            </a: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78 رسمی وضاحتیں</a:t>
            </a: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9 ماہرین کی رپورٹ</a:t>
            </a:r>
            <a:endParaRPr lang="nb-NO"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Plassholder for bunntekst 2">
            <a:extLst>
              <a:ext uri="{FF2B5EF4-FFF2-40B4-BE49-F238E27FC236}">
                <a16:creationId xmlns:a16="http://schemas.microsoft.com/office/drawing/2014/main" id="{DE1567CC-14B2-4E81-A6A9-6F4483EF3804}"/>
              </a:ext>
            </a:extLst>
          </p:cNvPr>
          <p:cNvSpPr>
            <a:spLocks noGrp="1"/>
          </p:cNvSpPr>
          <p:nvPr>
            <p:ph type="ftr" sz="quarter" idx="3"/>
          </p:nvPr>
        </p:nvSpPr>
        <p:spPr/>
        <p:txBody>
          <a:bodyPr/>
          <a:lstStyle/>
          <a:p>
            <a:r>
              <a:rPr lang="ur-PK" sz="1400" dirty="0">
                <a:effectLst/>
                <a:ea typeface="Calibri" panose="020F0502020204030204" pitchFamily="34" charset="0"/>
                <a:cs typeface="Urdu Typesetting" panose="03020402040406030203" pitchFamily="66" charset="-78"/>
              </a:rPr>
              <a:t>کوروناکمیشن</a:t>
            </a:r>
            <a:endParaRPr lang="nb-NO" dirty="0"/>
          </a:p>
        </p:txBody>
      </p:sp>
      <p:sp>
        <p:nvSpPr>
          <p:cNvPr id="4" name="Plassholder for dato 3">
            <a:extLst>
              <a:ext uri="{FF2B5EF4-FFF2-40B4-BE49-F238E27FC236}">
                <a16:creationId xmlns:a16="http://schemas.microsoft.com/office/drawing/2014/main" id="{15545C1A-3C69-4FA1-9C42-2082F33E212A}"/>
              </a:ext>
            </a:extLst>
          </p:cNvPr>
          <p:cNvSpPr>
            <a:spLocks noGrp="1"/>
          </p:cNvSpPr>
          <p:nvPr>
            <p:ph type="dt" sz="half" idx="2"/>
          </p:nvPr>
        </p:nvSpPr>
        <p:spPr/>
        <p:txBody>
          <a:bodyPr/>
          <a:lstStyle/>
          <a:p>
            <a:pPr algn="r"/>
            <a:fld id="{C9913190-7AEA-4875-B0BE-EF4E271E0717}" type="datetime4">
              <a:rPr lang="nb-NO" sz="1000" smtClean="0"/>
              <a:pPr algn="r"/>
              <a:t>3. mai 2022</a:t>
            </a:fld>
            <a:endParaRPr lang="nb-NO" sz="1000" dirty="0"/>
          </a:p>
        </p:txBody>
      </p:sp>
      <p:sp>
        <p:nvSpPr>
          <p:cNvPr id="5" name="Plassholder for lysbildenummer 4">
            <a:extLst>
              <a:ext uri="{FF2B5EF4-FFF2-40B4-BE49-F238E27FC236}">
                <a16:creationId xmlns:a16="http://schemas.microsoft.com/office/drawing/2014/main" id="{8FE10B60-75FD-4E7F-85BB-26824FC970A3}"/>
              </a:ext>
            </a:extLst>
          </p:cNvPr>
          <p:cNvSpPr>
            <a:spLocks noGrp="1"/>
          </p:cNvSpPr>
          <p:nvPr>
            <p:ph type="sldNum" sz="quarter" idx="4"/>
          </p:nvPr>
        </p:nvSpPr>
        <p:spPr/>
        <p:txBody>
          <a:bodyPr/>
          <a:lstStyle/>
          <a:p>
            <a:pPr algn="ctr"/>
            <a:fld id="{29E3B291-050D-4A82-B0A1-DB349FC61753}" type="slidenum">
              <a:rPr lang="nb-NO" sz="1000" smtClean="0"/>
              <a:pPr algn="ctr"/>
              <a:t>5</a:t>
            </a:fld>
            <a:endParaRPr lang="nb-NO" sz="1000" dirty="0"/>
          </a:p>
        </p:txBody>
      </p:sp>
      <p:sp>
        <p:nvSpPr>
          <p:cNvPr id="6" name="Tittel 5">
            <a:extLst>
              <a:ext uri="{FF2B5EF4-FFF2-40B4-BE49-F238E27FC236}">
                <a16:creationId xmlns:a16="http://schemas.microsoft.com/office/drawing/2014/main" id="{F8BAFADF-88DB-4FF1-A578-F9AAA02502E4}"/>
              </a:ext>
            </a:extLst>
          </p:cNvPr>
          <p:cNvSpPr>
            <a:spLocks noGrp="1"/>
          </p:cNvSpPr>
          <p:nvPr>
            <p:ph type="title"/>
          </p:nvPr>
        </p:nvSpPr>
        <p:spPr/>
        <p:txBody>
          <a:bodyPr/>
          <a:lstStyle/>
          <a:p>
            <a:pPr algn="r"/>
            <a:r>
              <a:rPr lang="ur-PK" sz="3600" dirty="0">
                <a:effectLst/>
                <a:latin typeface="Calibri" panose="020F0502020204030204" pitchFamily="34" charset="0"/>
                <a:ea typeface="Calibri" panose="020F0502020204030204" pitchFamily="34" charset="0"/>
                <a:cs typeface="Urdu Typesetting" panose="03020402040406030203" pitchFamily="66" charset="-78"/>
              </a:rPr>
              <a:t>معلوماتی بازیافت</a:t>
            </a:r>
            <a:br>
              <a:rPr lang="nb-NO" sz="1800" dirty="0">
                <a:effectLst/>
                <a:latin typeface="Calibri" panose="020F0502020204030204" pitchFamily="34" charset="0"/>
                <a:ea typeface="Calibri" panose="020F0502020204030204" pitchFamily="34" charset="0"/>
                <a:cs typeface="Arial" panose="020B0604020202020204" pitchFamily="34" charset="0"/>
              </a:rPr>
            </a:br>
            <a:r>
              <a:rPr lang="nb-NO" dirty="0"/>
              <a:t> </a:t>
            </a:r>
          </a:p>
        </p:txBody>
      </p:sp>
    </p:spTree>
    <p:extLst>
      <p:ext uri="{BB962C8B-B14F-4D97-AF65-F5344CB8AC3E}">
        <p14:creationId xmlns:p14="http://schemas.microsoft.com/office/powerpoint/2010/main" val="3229781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FC21A613-6275-4424-ACE0-1A4C4BA094CC}"/>
              </a:ext>
            </a:extLst>
          </p:cNvPr>
          <p:cNvSpPr>
            <a:spLocks noGrp="1"/>
          </p:cNvSpPr>
          <p:nvPr>
            <p:ph idx="1"/>
          </p:nvPr>
        </p:nvSpPr>
        <p:spPr/>
        <p:txBody>
          <a:bodyPr>
            <a:normAutofit/>
          </a:bodyPr>
          <a:lstStyle/>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عالمی وبا کے دوران کیا ہوا؟</a:t>
            </a: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ایسا کیوں ہوا؟</a:t>
            </a: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اس کے کیا نتائج نکلے؟</a:t>
            </a: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algn="r" rtl="1"/>
            <a:r>
              <a:rPr lang="ur-PK" sz="2400" dirty="0">
                <a:effectLst/>
                <a:ea typeface="Calibri" panose="020F0502020204030204" pitchFamily="34" charset="0"/>
                <a:cs typeface="Urdu Typesetting" panose="03020402040406030203" pitchFamily="66" charset="-78"/>
              </a:rPr>
              <a:t>تدریسی نکات اور سفارشات</a:t>
            </a:r>
            <a:endParaRPr lang="nb-NO" sz="2400" dirty="0"/>
          </a:p>
        </p:txBody>
      </p:sp>
      <p:sp>
        <p:nvSpPr>
          <p:cNvPr id="3" name="Plassholder for bunntekst 2">
            <a:extLst>
              <a:ext uri="{FF2B5EF4-FFF2-40B4-BE49-F238E27FC236}">
                <a16:creationId xmlns:a16="http://schemas.microsoft.com/office/drawing/2014/main" id="{69D59E24-F67A-4AF9-B25D-1DA744509418}"/>
              </a:ext>
            </a:extLst>
          </p:cNvPr>
          <p:cNvSpPr>
            <a:spLocks noGrp="1"/>
          </p:cNvSpPr>
          <p:nvPr>
            <p:ph type="ftr" sz="quarter" idx="3"/>
          </p:nvPr>
        </p:nvSpPr>
        <p:spPr/>
        <p:txBody>
          <a:bodyPr/>
          <a:lstStyle/>
          <a:p>
            <a:r>
              <a:rPr lang="ur-PK" sz="1400" dirty="0">
                <a:effectLst/>
                <a:ea typeface="Calibri" panose="020F0502020204030204" pitchFamily="34" charset="0"/>
                <a:cs typeface="Urdu Typesetting" panose="03020402040406030203" pitchFamily="66" charset="-78"/>
              </a:rPr>
              <a:t>کوروناکمیشن</a:t>
            </a:r>
            <a:endParaRPr lang="nb-NO" dirty="0"/>
          </a:p>
          <a:p>
            <a:endParaRPr lang="nb-NO" dirty="0"/>
          </a:p>
        </p:txBody>
      </p:sp>
      <p:sp>
        <p:nvSpPr>
          <p:cNvPr id="4" name="Plassholder for dato 3">
            <a:extLst>
              <a:ext uri="{FF2B5EF4-FFF2-40B4-BE49-F238E27FC236}">
                <a16:creationId xmlns:a16="http://schemas.microsoft.com/office/drawing/2014/main" id="{46D9ED52-3586-4735-A0E0-A2CE82DFB599}"/>
              </a:ext>
            </a:extLst>
          </p:cNvPr>
          <p:cNvSpPr>
            <a:spLocks noGrp="1"/>
          </p:cNvSpPr>
          <p:nvPr>
            <p:ph type="dt" sz="half" idx="2"/>
          </p:nvPr>
        </p:nvSpPr>
        <p:spPr/>
        <p:txBody>
          <a:bodyPr/>
          <a:lstStyle/>
          <a:p>
            <a:pPr algn="r"/>
            <a:fld id="{C9913190-7AEA-4875-B0BE-EF4E271E0717}" type="datetime4">
              <a:rPr lang="nb-NO" sz="1000" smtClean="0"/>
              <a:pPr algn="r"/>
              <a:t>3. mai 2022</a:t>
            </a:fld>
            <a:endParaRPr lang="nb-NO" sz="1000" dirty="0"/>
          </a:p>
        </p:txBody>
      </p:sp>
      <p:sp>
        <p:nvSpPr>
          <p:cNvPr id="5" name="Plassholder for lysbildenummer 4">
            <a:extLst>
              <a:ext uri="{FF2B5EF4-FFF2-40B4-BE49-F238E27FC236}">
                <a16:creationId xmlns:a16="http://schemas.microsoft.com/office/drawing/2014/main" id="{4DDB9FC4-A89A-4EB7-AA9C-FEDF3AD26526}"/>
              </a:ext>
            </a:extLst>
          </p:cNvPr>
          <p:cNvSpPr>
            <a:spLocks noGrp="1"/>
          </p:cNvSpPr>
          <p:nvPr>
            <p:ph type="sldNum" sz="quarter" idx="4"/>
          </p:nvPr>
        </p:nvSpPr>
        <p:spPr/>
        <p:txBody>
          <a:bodyPr/>
          <a:lstStyle/>
          <a:p>
            <a:pPr algn="ctr"/>
            <a:fld id="{29E3B291-050D-4A82-B0A1-DB349FC61753}" type="slidenum">
              <a:rPr lang="nb-NO" sz="1000" smtClean="0"/>
              <a:pPr algn="ctr"/>
              <a:t>6</a:t>
            </a:fld>
            <a:endParaRPr lang="nb-NO" sz="1000" dirty="0"/>
          </a:p>
        </p:txBody>
      </p:sp>
      <p:sp>
        <p:nvSpPr>
          <p:cNvPr id="6" name="Tittel 5">
            <a:extLst>
              <a:ext uri="{FF2B5EF4-FFF2-40B4-BE49-F238E27FC236}">
                <a16:creationId xmlns:a16="http://schemas.microsoft.com/office/drawing/2014/main" id="{D30EF18C-C862-4CE7-9C20-F4093AE79B19}"/>
              </a:ext>
            </a:extLst>
          </p:cNvPr>
          <p:cNvSpPr>
            <a:spLocks noGrp="1"/>
          </p:cNvSpPr>
          <p:nvPr>
            <p:ph type="title"/>
          </p:nvPr>
        </p:nvSpPr>
        <p:spPr/>
        <p:txBody>
          <a:bodyPr>
            <a:normAutofit/>
          </a:bodyPr>
          <a:lstStyle/>
          <a:p>
            <a:pPr algn="r" rtl="1">
              <a:lnSpc>
                <a:spcPct val="107000"/>
              </a:lnSpc>
              <a:spcAft>
                <a:spcPts val="800"/>
              </a:spcAft>
            </a:pPr>
            <a:r>
              <a:rPr lang="ur-PK" sz="3600" dirty="0">
                <a:effectLst/>
                <a:latin typeface="Calibri" panose="020F0502020204030204" pitchFamily="34" charset="0"/>
                <a:ea typeface="Calibri" panose="020F0502020204030204" pitchFamily="34" charset="0"/>
                <a:cs typeface="Urdu Typesetting" panose="03020402040406030203" pitchFamily="66" charset="-78"/>
              </a:rPr>
              <a:t>سوالات جو ہم نے اٹھائے</a:t>
            </a:r>
            <a:endParaRPr lang="nb-NO" sz="3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0999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0EB9BEB9-363D-4A29-B82F-B601E52B0E72}"/>
              </a:ext>
            </a:extLst>
          </p:cNvPr>
          <p:cNvSpPr>
            <a:spLocks noGrp="1"/>
          </p:cNvSpPr>
          <p:nvPr>
            <p:ph idx="1"/>
          </p:nvPr>
        </p:nvSpPr>
        <p:spPr/>
        <p:txBody>
          <a:bodyPr>
            <a:normAutofit/>
          </a:bodyPr>
          <a:lstStyle/>
          <a:p>
            <a:pPr marL="342900" lvl="0" indent="-342900" algn="r" rtl="1">
              <a:lnSpc>
                <a:spcPct val="107000"/>
              </a:lnSpc>
              <a:spcAft>
                <a:spcPts val="800"/>
              </a:spcAft>
              <a:buFont typeface="+mj-lt"/>
              <a:buAutoNum type="arabicPeriod"/>
            </a:pPr>
            <a:r>
              <a:rPr lang="ur-PK" sz="2400" dirty="0">
                <a:effectLst/>
                <a:latin typeface="Urdu Typesetting" panose="03020402040406030203" pitchFamily="66" charset="-78"/>
                <a:ea typeface="Calibri" panose="020F0502020204030204" pitchFamily="34" charset="0"/>
                <a:cs typeface="Urdu Typesetting" panose="03020402040406030203" pitchFamily="66" charset="-78"/>
              </a:rPr>
              <a:t>ملک کی آبادی اور نارویجن حکام نے مجموعی طور پر عالمی وبا کو اچھے طریقے سے سنبھالا۔</a:t>
            </a:r>
            <a:endParaRPr lang="nb-NO" sz="2400" dirty="0">
              <a:effectLst/>
              <a:latin typeface="Urdu Typesetting" panose="03020402040406030203" pitchFamily="66" charset="-78"/>
              <a:ea typeface="Calibri" panose="020F0502020204030204" pitchFamily="34" charset="0"/>
              <a:cs typeface="Urdu Typesetting" panose="03020402040406030203" pitchFamily="66" charset="-78"/>
            </a:endParaRPr>
          </a:p>
          <a:p>
            <a:pPr marL="0" indent="0" algn="r" rtl="1">
              <a:lnSpc>
                <a:spcPct val="107000"/>
              </a:lnSpc>
              <a:spcAft>
                <a:spcPts val="800"/>
              </a:spcAft>
              <a:buNone/>
            </a:pPr>
            <a:r>
              <a:rPr lang="nb-NO" sz="2400" dirty="0">
                <a:effectLst/>
                <a:latin typeface="Urdu Typesetting" panose="03020402040406030203" pitchFamily="66" charset="-78"/>
                <a:ea typeface="Calibri" panose="020F0502020204030204" pitchFamily="34" charset="0"/>
                <a:cs typeface="Urdu Typesetting" panose="03020402040406030203" pitchFamily="66" charset="-78"/>
              </a:rPr>
              <a:t>	</a:t>
            </a:r>
          </a:p>
          <a:p>
            <a:pPr marL="0" indent="0" algn="r" rtl="1">
              <a:lnSpc>
                <a:spcPct val="107000"/>
              </a:lnSpc>
              <a:spcAft>
                <a:spcPts val="800"/>
              </a:spcAft>
              <a:buNone/>
            </a:pPr>
            <a:r>
              <a:rPr lang="ur-PK" sz="2400" dirty="0">
                <a:effectLst/>
                <a:latin typeface="Urdu Typesetting" panose="03020402040406030203" pitchFamily="66" charset="-78"/>
                <a:ea typeface="Calibri" panose="020F0502020204030204" pitchFamily="34" charset="0"/>
                <a:cs typeface="Urdu Typesetting" panose="03020402040406030203" pitchFamily="66" charset="-78"/>
              </a:rPr>
              <a:t>یورپ کے ممالک جن میں:</a:t>
            </a:r>
            <a:endParaRPr lang="nb-NO" sz="2400" dirty="0">
              <a:effectLst/>
              <a:latin typeface="Urdu Typesetting" panose="03020402040406030203" pitchFamily="66" charset="-78"/>
              <a:ea typeface="Calibri" panose="020F0502020204030204" pitchFamily="34" charset="0"/>
              <a:cs typeface="Urdu Typesetting" panose="03020402040406030203" pitchFamily="66" charset="-78"/>
            </a:endParaRPr>
          </a:p>
          <a:p>
            <a:pPr marL="617538" lvl="1" indent="-342900" algn="r" rtl="1">
              <a:lnSpc>
                <a:spcPct val="107000"/>
              </a:lnSpc>
              <a:spcAft>
                <a:spcPts val="800"/>
              </a:spcAft>
              <a:buFont typeface="Symbol" panose="05050102010706020507" pitchFamily="18" charset="2"/>
              <a:buChar char=""/>
            </a:pPr>
            <a:r>
              <a:rPr lang="ur-PK" sz="2400" dirty="0">
                <a:effectLst/>
                <a:latin typeface="Urdu Typesetting" panose="03020402040406030203" pitchFamily="66" charset="-78"/>
                <a:ea typeface="Calibri" panose="020F0502020204030204" pitchFamily="34" charset="0"/>
                <a:cs typeface="Urdu Typesetting" panose="03020402040406030203" pitchFamily="66" charset="-78"/>
              </a:rPr>
              <a:t>اموات کی کم سے کم شرح اور بیماری کا بوجھ</a:t>
            </a:r>
            <a:endParaRPr lang="nb-NO" sz="2400" dirty="0">
              <a:effectLst/>
              <a:latin typeface="Urdu Typesetting" panose="03020402040406030203" pitchFamily="66" charset="-78"/>
              <a:ea typeface="Calibri" panose="020F0502020204030204" pitchFamily="34" charset="0"/>
              <a:cs typeface="Urdu Typesetting" panose="03020402040406030203" pitchFamily="66" charset="-78"/>
            </a:endParaRPr>
          </a:p>
          <a:p>
            <a:pPr marL="617538" lvl="1" indent="-342900" algn="r" rtl="1">
              <a:lnSpc>
                <a:spcPct val="107000"/>
              </a:lnSpc>
              <a:spcAft>
                <a:spcPts val="800"/>
              </a:spcAft>
              <a:buFont typeface="Symbol" panose="05050102010706020507" pitchFamily="18" charset="2"/>
              <a:buChar char=""/>
            </a:pPr>
            <a:r>
              <a:rPr lang="ur-PK" sz="2400" dirty="0">
                <a:effectLst/>
                <a:latin typeface="Urdu Typesetting" panose="03020402040406030203" pitchFamily="66" charset="-78"/>
                <a:ea typeface="Calibri" panose="020F0502020204030204" pitchFamily="34" charset="0"/>
                <a:cs typeface="Urdu Typesetting" panose="03020402040406030203" pitchFamily="66" charset="-78"/>
              </a:rPr>
              <a:t>کم سے کم اقدامات کا بوجھ</a:t>
            </a:r>
            <a:endParaRPr lang="nb-NO" sz="2400" dirty="0">
              <a:effectLst/>
              <a:latin typeface="Urdu Typesetting" panose="03020402040406030203" pitchFamily="66" charset="-78"/>
              <a:ea typeface="Calibri" panose="020F0502020204030204" pitchFamily="34" charset="0"/>
              <a:cs typeface="Urdu Typesetting" panose="03020402040406030203" pitchFamily="66" charset="-78"/>
            </a:endParaRPr>
          </a:p>
          <a:p>
            <a:pPr marL="617538" lvl="1" indent="-342900" algn="r" rtl="1">
              <a:lnSpc>
                <a:spcPct val="107000"/>
              </a:lnSpc>
              <a:spcAft>
                <a:spcPts val="800"/>
              </a:spcAft>
              <a:buFont typeface="Symbol" panose="05050102010706020507" pitchFamily="18" charset="2"/>
              <a:buChar char=""/>
            </a:pPr>
            <a:r>
              <a:rPr lang="ur-PK" sz="2400" dirty="0">
                <a:effectLst/>
                <a:latin typeface="Urdu Typesetting" panose="03020402040406030203" pitchFamily="66" charset="-78"/>
                <a:ea typeface="Calibri" panose="020F0502020204030204" pitchFamily="34" charset="0"/>
                <a:cs typeface="Urdu Typesetting" panose="03020402040406030203" pitchFamily="66" charset="-78"/>
              </a:rPr>
              <a:t>مالی سرگرمیوں میں کم ترین تبدیلی</a:t>
            </a:r>
            <a:endParaRPr lang="nb-NO" sz="2400" dirty="0">
              <a:effectLst/>
              <a:latin typeface="Urdu Typesetting" panose="03020402040406030203" pitchFamily="66" charset="-78"/>
              <a:ea typeface="Calibri" panose="020F0502020204030204" pitchFamily="34" charset="0"/>
              <a:cs typeface="Urdu Typesetting" panose="03020402040406030203" pitchFamily="66" charset="-78"/>
            </a:endParaRPr>
          </a:p>
        </p:txBody>
      </p:sp>
      <p:sp>
        <p:nvSpPr>
          <p:cNvPr id="3" name="Plassholder for bunntekst 2">
            <a:extLst>
              <a:ext uri="{FF2B5EF4-FFF2-40B4-BE49-F238E27FC236}">
                <a16:creationId xmlns:a16="http://schemas.microsoft.com/office/drawing/2014/main" id="{DEACAAB9-4C11-4364-8BA1-9259FB6251F8}"/>
              </a:ext>
            </a:extLst>
          </p:cNvPr>
          <p:cNvSpPr>
            <a:spLocks noGrp="1"/>
          </p:cNvSpPr>
          <p:nvPr>
            <p:ph type="ftr" sz="quarter" idx="3"/>
          </p:nvPr>
        </p:nvSpPr>
        <p:spPr/>
        <p:txBody>
          <a:bodyPr/>
          <a:lstStyle/>
          <a:p>
            <a:r>
              <a:rPr lang="ur-PK" sz="1400" dirty="0">
                <a:effectLst/>
                <a:ea typeface="Calibri" panose="020F0502020204030204" pitchFamily="34" charset="0"/>
                <a:cs typeface="Urdu Typesetting" panose="03020402040406030203" pitchFamily="66" charset="-78"/>
              </a:rPr>
              <a:t>کوروناکمیشن</a:t>
            </a:r>
            <a:endParaRPr lang="nb-NO" dirty="0"/>
          </a:p>
          <a:p>
            <a:endParaRPr lang="nb-NO" dirty="0"/>
          </a:p>
        </p:txBody>
      </p:sp>
      <p:sp>
        <p:nvSpPr>
          <p:cNvPr id="4" name="Plassholder for dato 3">
            <a:extLst>
              <a:ext uri="{FF2B5EF4-FFF2-40B4-BE49-F238E27FC236}">
                <a16:creationId xmlns:a16="http://schemas.microsoft.com/office/drawing/2014/main" id="{0B62BC53-4800-4759-A350-CA334CCC6913}"/>
              </a:ext>
            </a:extLst>
          </p:cNvPr>
          <p:cNvSpPr>
            <a:spLocks noGrp="1"/>
          </p:cNvSpPr>
          <p:nvPr>
            <p:ph type="dt" sz="half" idx="2"/>
          </p:nvPr>
        </p:nvSpPr>
        <p:spPr/>
        <p:txBody>
          <a:bodyPr/>
          <a:lstStyle/>
          <a:p>
            <a:pPr algn="r"/>
            <a:fld id="{C9913190-7AEA-4875-B0BE-EF4E271E0717}" type="datetime4">
              <a:rPr lang="nb-NO" sz="1000" smtClean="0"/>
              <a:pPr algn="r"/>
              <a:t>3. mai 2022</a:t>
            </a:fld>
            <a:endParaRPr lang="nb-NO" sz="1000" dirty="0"/>
          </a:p>
        </p:txBody>
      </p:sp>
      <p:sp>
        <p:nvSpPr>
          <p:cNvPr id="5" name="Plassholder for lysbildenummer 4">
            <a:extLst>
              <a:ext uri="{FF2B5EF4-FFF2-40B4-BE49-F238E27FC236}">
                <a16:creationId xmlns:a16="http://schemas.microsoft.com/office/drawing/2014/main" id="{432510B0-1E85-4237-AC04-518842587DFE}"/>
              </a:ext>
            </a:extLst>
          </p:cNvPr>
          <p:cNvSpPr>
            <a:spLocks noGrp="1"/>
          </p:cNvSpPr>
          <p:nvPr>
            <p:ph type="sldNum" sz="quarter" idx="4"/>
          </p:nvPr>
        </p:nvSpPr>
        <p:spPr/>
        <p:txBody>
          <a:bodyPr/>
          <a:lstStyle/>
          <a:p>
            <a:pPr algn="ctr"/>
            <a:fld id="{29E3B291-050D-4A82-B0A1-DB349FC61753}" type="slidenum">
              <a:rPr lang="nb-NO" sz="1000" smtClean="0"/>
              <a:pPr algn="ctr"/>
              <a:t>7</a:t>
            </a:fld>
            <a:endParaRPr lang="nb-NO" sz="1000" dirty="0"/>
          </a:p>
        </p:txBody>
      </p:sp>
      <p:sp>
        <p:nvSpPr>
          <p:cNvPr id="6" name="Tittel 5">
            <a:extLst>
              <a:ext uri="{FF2B5EF4-FFF2-40B4-BE49-F238E27FC236}">
                <a16:creationId xmlns:a16="http://schemas.microsoft.com/office/drawing/2014/main" id="{F0CF1220-40A2-46F0-A226-B77856776BF8}"/>
              </a:ext>
            </a:extLst>
          </p:cNvPr>
          <p:cNvSpPr>
            <a:spLocks noGrp="1"/>
          </p:cNvSpPr>
          <p:nvPr>
            <p:ph type="title"/>
          </p:nvPr>
        </p:nvSpPr>
        <p:spPr/>
        <p:txBody>
          <a:bodyPr>
            <a:normAutofit/>
          </a:bodyPr>
          <a:lstStyle/>
          <a:p>
            <a:pPr algn="r" rtl="1">
              <a:lnSpc>
                <a:spcPct val="107000"/>
              </a:lnSpc>
              <a:spcAft>
                <a:spcPts val="800"/>
              </a:spcAft>
            </a:pPr>
            <a:r>
              <a:rPr lang="ur-PK" sz="3600" dirty="0">
                <a:effectLst/>
                <a:latin typeface="Calibri" panose="020F0502020204030204" pitchFamily="34" charset="0"/>
                <a:ea typeface="Calibri" panose="020F0502020204030204" pitchFamily="34" charset="0"/>
                <a:cs typeface="Urdu Typesetting" panose="03020402040406030203" pitchFamily="66" charset="-78"/>
              </a:rPr>
              <a:t>کچھ مرکزی نتائج</a:t>
            </a:r>
            <a:endParaRPr lang="nb-NO" sz="3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74471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0EB9BEB9-363D-4A29-B82F-B601E52B0E72}"/>
              </a:ext>
            </a:extLst>
          </p:cNvPr>
          <p:cNvSpPr>
            <a:spLocks noGrp="1"/>
          </p:cNvSpPr>
          <p:nvPr>
            <p:ph idx="1"/>
          </p:nvPr>
        </p:nvSpPr>
        <p:spPr/>
        <p:txBody>
          <a:bodyPr>
            <a:normAutofit/>
          </a:bodyPr>
          <a:lstStyle/>
          <a:p>
            <a:pPr marL="0" lvl="0" indent="0" algn="r" rtl="1">
              <a:lnSpc>
                <a:spcPct val="107000"/>
              </a:lnSpc>
              <a:spcAft>
                <a:spcPts val="800"/>
              </a:spcAft>
              <a:buNone/>
            </a:pPr>
            <a:r>
              <a:rPr lang="nb-NO" sz="2400" dirty="0">
                <a:effectLst/>
                <a:latin typeface="Calibri" panose="020F0502020204030204" pitchFamily="34" charset="0"/>
                <a:ea typeface="Calibri" panose="020F0502020204030204" pitchFamily="34" charset="0"/>
                <a:cs typeface="Urdu Typesetting" panose="03020402040406030203" pitchFamily="66" charset="-78"/>
              </a:rPr>
              <a:t>  . 2</a:t>
            </a:r>
            <a:r>
              <a:rPr lang="ur-PK" sz="2400" dirty="0">
                <a:effectLst/>
                <a:latin typeface="Calibri" panose="020F0502020204030204" pitchFamily="34" charset="0"/>
                <a:ea typeface="Calibri" panose="020F0502020204030204" pitchFamily="34" charset="0"/>
                <a:cs typeface="Urdu Typesetting" panose="03020402040406030203" pitchFamily="66" charset="-78"/>
              </a:rPr>
              <a:t>متعدد افراد نے اس سے کہیں زیادہ کوشش کی ہے جس کی توقع کی جا سکتی ہے۔</a:t>
            </a:r>
            <a:endParaRPr lang="nb-NO" sz="2400" dirty="0">
              <a:effectLst/>
              <a:latin typeface="Calibri" panose="020F0502020204030204" pitchFamily="34" charset="0"/>
              <a:ea typeface="Calibri" panose="020F0502020204030204" pitchFamily="34" charset="0"/>
              <a:cs typeface="Urdu Typesetting" panose="03020402040406030203" pitchFamily="66" charset="-78"/>
            </a:endParaRPr>
          </a:p>
          <a:p>
            <a:pPr marL="0" lvl="0" indent="0" algn="r" rtl="1">
              <a:lnSpc>
                <a:spcPct val="107000"/>
              </a:lnSpc>
              <a:spcAft>
                <a:spcPts val="800"/>
              </a:spcAft>
              <a:buNone/>
            </a:pP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صحت کی خدمات، ریاستی انتظامیہ، بلدیات اور کئی صنعتوں نے متاثر کن موافقت، لچک اور کام کی صلاحیت کا مظاہرہ کیا ہے۔</a:t>
            </a:r>
            <a:endParaRPr lang="nb-NO"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Plassholder for bunntekst 2">
            <a:extLst>
              <a:ext uri="{FF2B5EF4-FFF2-40B4-BE49-F238E27FC236}">
                <a16:creationId xmlns:a16="http://schemas.microsoft.com/office/drawing/2014/main" id="{DEACAAB9-4C11-4364-8BA1-9259FB6251F8}"/>
              </a:ext>
            </a:extLst>
          </p:cNvPr>
          <p:cNvSpPr>
            <a:spLocks noGrp="1"/>
          </p:cNvSpPr>
          <p:nvPr>
            <p:ph type="ftr" sz="quarter" idx="3"/>
          </p:nvPr>
        </p:nvSpPr>
        <p:spPr/>
        <p:txBody>
          <a:bodyPr/>
          <a:lstStyle/>
          <a:p>
            <a:r>
              <a:rPr lang="ur-PK" sz="1400" dirty="0">
                <a:effectLst/>
                <a:ea typeface="Calibri" panose="020F0502020204030204" pitchFamily="34" charset="0"/>
                <a:cs typeface="Urdu Typesetting" panose="03020402040406030203" pitchFamily="66" charset="-78"/>
              </a:rPr>
              <a:t>کوروناکمیشن</a:t>
            </a:r>
            <a:endParaRPr lang="nb-NO" dirty="0"/>
          </a:p>
        </p:txBody>
      </p:sp>
      <p:sp>
        <p:nvSpPr>
          <p:cNvPr id="4" name="Plassholder for dato 3">
            <a:extLst>
              <a:ext uri="{FF2B5EF4-FFF2-40B4-BE49-F238E27FC236}">
                <a16:creationId xmlns:a16="http://schemas.microsoft.com/office/drawing/2014/main" id="{0B62BC53-4800-4759-A350-CA334CCC6913}"/>
              </a:ext>
            </a:extLst>
          </p:cNvPr>
          <p:cNvSpPr>
            <a:spLocks noGrp="1"/>
          </p:cNvSpPr>
          <p:nvPr>
            <p:ph type="dt" sz="half" idx="2"/>
          </p:nvPr>
        </p:nvSpPr>
        <p:spPr/>
        <p:txBody>
          <a:bodyPr/>
          <a:lstStyle/>
          <a:p>
            <a:pPr algn="r"/>
            <a:fld id="{C9913190-7AEA-4875-B0BE-EF4E271E0717}" type="datetime4">
              <a:rPr lang="nb-NO" sz="1000" smtClean="0"/>
              <a:pPr algn="r"/>
              <a:t>3. mai 2022</a:t>
            </a:fld>
            <a:endParaRPr lang="nb-NO" sz="1000" dirty="0"/>
          </a:p>
        </p:txBody>
      </p:sp>
      <p:sp>
        <p:nvSpPr>
          <p:cNvPr id="5" name="Plassholder for lysbildenummer 4">
            <a:extLst>
              <a:ext uri="{FF2B5EF4-FFF2-40B4-BE49-F238E27FC236}">
                <a16:creationId xmlns:a16="http://schemas.microsoft.com/office/drawing/2014/main" id="{432510B0-1E85-4237-AC04-518842587DFE}"/>
              </a:ext>
            </a:extLst>
          </p:cNvPr>
          <p:cNvSpPr>
            <a:spLocks noGrp="1"/>
          </p:cNvSpPr>
          <p:nvPr>
            <p:ph type="sldNum" sz="quarter" idx="4"/>
          </p:nvPr>
        </p:nvSpPr>
        <p:spPr/>
        <p:txBody>
          <a:bodyPr/>
          <a:lstStyle/>
          <a:p>
            <a:pPr algn="ctr"/>
            <a:fld id="{29E3B291-050D-4A82-B0A1-DB349FC61753}" type="slidenum">
              <a:rPr lang="nb-NO" sz="1000" smtClean="0"/>
              <a:pPr algn="ctr"/>
              <a:t>8</a:t>
            </a:fld>
            <a:endParaRPr lang="nb-NO" sz="1000" dirty="0"/>
          </a:p>
        </p:txBody>
      </p:sp>
      <p:sp>
        <p:nvSpPr>
          <p:cNvPr id="6" name="Tittel 5">
            <a:extLst>
              <a:ext uri="{FF2B5EF4-FFF2-40B4-BE49-F238E27FC236}">
                <a16:creationId xmlns:a16="http://schemas.microsoft.com/office/drawing/2014/main" id="{F0CF1220-40A2-46F0-A226-B77856776BF8}"/>
              </a:ext>
            </a:extLst>
          </p:cNvPr>
          <p:cNvSpPr>
            <a:spLocks noGrp="1"/>
          </p:cNvSpPr>
          <p:nvPr>
            <p:ph type="title"/>
          </p:nvPr>
        </p:nvSpPr>
        <p:spPr/>
        <p:txBody>
          <a:bodyPr/>
          <a:lstStyle/>
          <a:p>
            <a:pPr algn="r" rtl="1"/>
            <a:r>
              <a:rPr lang="ur-PK" sz="3200" dirty="0">
                <a:effectLst/>
                <a:latin typeface="Calibri" panose="020F0502020204030204" pitchFamily="34" charset="0"/>
                <a:ea typeface="Calibri" panose="020F0502020204030204" pitchFamily="34" charset="0"/>
                <a:cs typeface="Urdu Typesetting" panose="03020402040406030203" pitchFamily="66" charset="-78"/>
              </a:rPr>
              <a:t>کچھ مرکزی نتائج</a:t>
            </a:r>
            <a:endParaRPr lang="nb-NO" dirty="0"/>
          </a:p>
        </p:txBody>
      </p:sp>
    </p:spTree>
    <p:extLst>
      <p:ext uri="{BB962C8B-B14F-4D97-AF65-F5344CB8AC3E}">
        <p14:creationId xmlns:p14="http://schemas.microsoft.com/office/powerpoint/2010/main" val="30614009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1FF7B5CA-DADF-447A-B544-57505B75EE3D}"/>
              </a:ext>
            </a:extLst>
          </p:cNvPr>
          <p:cNvSpPr>
            <a:spLocks noGrp="1"/>
          </p:cNvSpPr>
          <p:nvPr>
            <p:ph idx="1"/>
          </p:nvPr>
        </p:nvSpPr>
        <p:spPr/>
        <p:txBody>
          <a:bodyPr>
            <a:normAutofit/>
          </a:bodyPr>
          <a:lstStyle/>
          <a:p>
            <a:pPr marL="0" lvl="0" indent="0" algn="r" rtl="1">
              <a:lnSpc>
                <a:spcPct val="107000"/>
              </a:lnSpc>
              <a:spcAft>
                <a:spcPts val="800"/>
              </a:spcAft>
              <a:buNone/>
            </a:pPr>
            <a:r>
              <a:rPr lang="nb-NO" sz="2400" dirty="0">
                <a:effectLst/>
                <a:latin typeface="Urdu Typesetting" panose="03020402040406030203" pitchFamily="66" charset="-78"/>
                <a:ea typeface="Calibri" panose="020F0502020204030204" pitchFamily="34" charset="0"/>
                <a:cs typeface="Urdu Typesetting" panose="03020402040406030203" pitchFamily="66" charset="-78"/>
              </a:rPr>
              <a:t> .3 </a:t>
            </a:r>
            <a:r>
              <a:rPr lang="ur-PK" sz="2400" dirty="0">
                <a:effectLst/>
                <a:latin typeface="Urdu Typesetting" panose="03020402040406030203" pitchFamily="66" charset="-78"/>
                <a:ea typeface="Calibri" panose="020F0502020204030204" pitchFamily="34" charset="0"/>
                <a:cs typeface="Urdu Typesetting" panose="03020402040406030203" pitchFamily="66" charset="-78"/>
              </a:rPr>
              <a:t>جب ملک میں وسیع اور سنگین کوویڈ 19 وبائی مرض نے حملہ کیا تو حکام  کی تیار ناکافی تھی۔</a:t>
            </a:r>
            <a:endParaRPr lang="nb-NO" sz="2400" dirty="0">
              <a:effectLst/>
              <a:latin typeface="Urdu Typesetting" panose="03020402040406030203" pitchFamily="66" charset="-78"/>
              <a:ea typeface="Calibri" panose="020F0502020204030204" pitchFamily="34" charset="0"/>
              <a:cs typeface="Urdu Typesetting" panose="03020402040406030203" pitchFamily="66" charset="-78"/>
            </a:endParaRPr>
          </a:p>
          <a:p>
            <a:pPr marL="0" lvl="0" indent="0" algn="r" rtl="1">
              <a:lnSpc>
                <a:spcPct val="107000"/>
              </a:lnSpc>
              <a:spcAft>
                <a:spcPts val="800"/>
              </a:spcAft>
              <a:buNone/>
            </a:pPr>
            <a:endParaRPr lang="nb-NO" sz="2400" dirty="0">
              <a:effectLst/>
              <a:latin typeface="Urdu Typesetting" panose="03020402040406030203" pitchFamily="66" charset="-78"/>
              <a:ea typeface="Calibri" panose="020F0502020204030204" pitchFamily="34" charset="0"/>
              <a:cs typeface="Urdu Typesetting" panose="03020402040406030203" pitchFamily="66" charset="-78"/>
            </a:endParaRPr>
          </a:p>
          <a:p>
            <a:pPr marL="342900" lvl="0" indent="-342900" algn="r" rtl="1">
              <a:lnSpc>
                <a:spcPct val="107000"/>
              </a:lnSpc>
              <a:spcAft>
                <a:spcPts val="800"/>
              </a:spcAft>
              <a:buFont typeface="Symbol" panose="05050102010706020507" pitchFamily="18" charset="2"/>
              <a:buChar char=""/>
            </a:pPr>
            <a:r>
              <a:rPr lang="ur-PK" sz="2400" dirty="0">
                <a:effectLst/>
                <a:latin typeface="Urdu Typesetting" panose="03020402040406030203" pitchFamily="66" charset="-78"/>
                <a:ea typeface="Calibri" panose="020F0502020204030204" pitchFamily="34" charset="0"/>
                <a:cs typeface="Urdu Typesetting" panose="03020402040406030203" pitchFamily="66" charset="-78"/>
              </a:rPr>
              <a:t>ہماری پہلی رپورٹ کے مرکزی نتائج میں سے ایک</a:t>
            </a:r>
            <a:endParaRPr lang="nb-NO" sz="2400" dirty="0">
              <a:effectLst/>
              <a:latin typeface="Urdu Typesetting" panose="03020402040406030203" pitchFamily="66" charset="-78"/>
              <a:ea typeface="Calibri" panose="020F0502020204030204" pitchFamily="34" charset="0"/>
              <a:cs typeface="Urdu Typesetting" panose="03020402040406030203" pitchFamily="66" charset="-78"/>
            </a:endParaRPr>
          </a:p>
          <a:p>
            <a:pPr marL="342900" lvl="0" indent="-342900" algn="r" rtl="1">
              <a:lnSpc>
                <a:spcPct val="107000"/>
              </a:lnSpc>
              <a:spcAft>
                <a:spcPts val="800"/>
              </a:spcAft>
              <a:buFont typeface="Symbol" panose="05050102010706020507" pitchFamily="18" charset="2"/>
              <a:buChar char=""/>
            </a:pPr>
            <a:r>
              <a:rPr lang="nb-NO" sz="2400" dirty="0">
                <a:effectLst/>
                <a:latin typeface="Urdu Typesetting" panose="03020402040406030203" pitchFamily="66" charset="-78"/>
                <a:ea typeface="Calibri" panose="020F0502020204030204" pitchFamily="34" charset="0"/>
                <a:cs typeface="Urdu Typesetting" panose="03020402040406030203" pitchFamily="66" charset="-78"/>
              </a:rPr>
              <a:t> </a:t>
            </a:r>
            <a:r>
              <a:rPr lang="ur-PK" sz="2400" dirty="0">
                <a:effectLst/>
                <a:latin typeface="Urdu Typesetting" panose="03020402040406030203" pitchFamily="66" charset="-78"/>
                <a:ea typeface="Calibri" panose="020F0502020204030204" pitchFamily="34" charset="0"/>
                <a:cs typeface="Urdu Typesetting" panose="03020402040406030203" pitchFamily="66" charset="-78"/>
              </a:rPr>
              <a:t>ہسپتالوں کی انتہائی نگہداشت کی تیاریوں اور بلدیاتی ڈاکٹروں کی صورتحال کے بارے میں ہماری تحقیقات کے ذریعے مضبوطی۔</a:t>
            </a:r>
            <a:endParaRPr lang="nb-NO" sz="2400" dirty="0">
              <a:effectLst/>
              <a:latin typeface="Urdu Typesetting" panose="03020402040406030203" pitchFamily="66" charset="-78"/>
              <a:ea typeface="Calibri" panose="020F0502020204030204" pitchFamily="34" charset="0"/>
              <a:cs typeface="Urdu Typesetting" panose="03020402040406030203" pitchFamily="66" charset="-78"/>
            </a:endParaRPr>
          </a:p>
        </p:txBody>
      </p:sp>
      <p:sp>
        <p:nvSpPr>
          <p:cNvPr id="3" name="Plassholder for bunntekst 2">
            <a:extLst>
              <a:ext uri="{FF2B5EF4-FFF2-40B4-BE49-F238E27FC236}">
                <a16:creationId xmlns:a16="http://schemas.microsoft.com/office/drawing/2014/main" id="{18A70E0D-3D47-404E-9E8D-582A8E825434}"/>
              </a:ext>
            </a:extLst>
          </p:cNvPr>
          <p:cNvSpPr>
            <a:spLocks noGrp="1"/>
          </p:cNvSpPr>
          <p:nvPr>
            <p:ph type="ftr" sz="quarter" idx="3"/>
          </p:nvPr>
        </p:nvSpPr>
        <p:spPr/>
        <p:txBody>
          <a:bodyPr/>
          <a:lstStyle/>
          <a:p>
            <a:r>
              <a:rPr lang="ur-PK" sz="1400" dirty="0">
                <a:effectLst/>
                <a:ea typeface="Calibri" panose="020F0502020204030204" pitchFamily="34" charset="0"/>
                <a:cs typeface="Urdu Typesetting" panose="03020402040406030203" pitchFamily="66" charset="-78"/>
              </a:rPr>
              <a:t>کوروناکمیشن</a:t>
            </a:r>
            <a:endParaRPr lang="nb-NO" dirty="0"/>
          </a:p>
          <a:p>
            <a:endParaRPr lang="nb-NO" dirty="0"/>
          </a:p>
        </p:txBody>
      </p:sp>
      <p:sp>
        <p:nvSpPr>
          <p:cNvPr id="4" name="Plassholder for dato 3">
            <a:extLst>
              <a:ext uri="{FF2B5EF4-FFF2-40B4-BE49-F238E27FC236}">
                <a16:creationId xmlns:a16="http://schemas.microsoft.com/office/drawing/2014/main" id="{131939F0-103B-484F-B8E6-92379FB5633E}"/>
              </a:ext>
            </a:extLst>
          </p:cNvPr>
          <p:cNvSpPr>
            <a:spLocks noGrp="1"/>
          </p:cNvSpPr>
          <p:nvPr>
            <p:ph type="dt" sz="half" idx="2"/>
          </p:nvPr>
        </p:nvSpPr>
        <p:spPr/>
        <p:txBody>
          <a:bodyPr/>
          <a:lstStyle/>
          <a:p>
            <a:pPr algn="r"/>
            <a:fld id="{C9913190-7AEA-4875-B0BE-EF4E271E0717}" type="datetime4">
              <a:rPr lang="nb-NO" sz="1000" smtClean="0"/>
              <a:pPr algn="r"/>
              <a:t>3. mai 2022</a:t>
            </a:fld>
            <a:endParaRPr lang="nb-NO" sz="1000" dirty="0"/>
          </a:p>
        </p:txBody>
      </p:sp>
      <p:sp>
        <p:nvSpPr>
          <p:cNvPr id="5" name="Plassholder for lysbildenummer 4">
            <a:extLst>
              <a:ext uri="{FF2B5EF4-FFF2-40B4-BE49-F238E27FC236}">
                <a16:creationId xmlns:a16="http://schemas.microsoft.com/office/drawing/2014/main" id="{93C9C3CD-3F78-41D1-B6DE-D9F48AD57A00}"/>
              </a:ext>
            </a:extLst>
          </p:cNvPr>
          <p:cNvSpPr>
            <a:spLocks noGrp="1"/>
          </p:cNvSpPr>
          <p:nvPr>
            <p:ph type="sldNum" sz="quarter" idx="4"/>
          </p:nvPr>
        </p:nvSpPr>
        <p:spPr/>
        <p:txBody>
          <a:bodyPr/>
          <a:lstStyle/>
          <a:p>
            <a:pPr algn="ctr"/>
            <a:fld id="{29E3B291-050D-4A82-B0A1-DB349FC61753}" type="slidenum">
              <a:rPr lang="nb-NO" sz="1000" smtClean="0"/>
              <a:pPr algn="ctr"/>
              <a:t>9</a:t>
            </a:fld>
            <a:endParaRPr lang="nb-NO" sz="1000" dirty="0"/>
          </a:p>
        </p:txBody>
      </p:sp>
      <p:sp>
        <p:nvSpPr>
          <p:cNvPr id="6" name="Tittel 5">
            <a:extLst>
              <a:ext uri="{FF2B5EF4-FFF2-40B4-BE49-F238E27FC236}">
                <a16:creationId xmlns:a16="http://schemas.microsoft.com/office/drawing/2014/main" id="{F7A7F9A2-6BF0-4516-BFE6-F349B0080360}"/>
              </a:ext>
            </a:extLst>
          </p:cNvPr>
          <p:cNvSpPr>
            <a:spLocks noGrp="1"/>
          </p:cNvSpPr>
          <p:nvPr>
            <p:ph type="title"/>
          </p:nvPr>
        </p:nvSpPr>
        <p:spPr/>
        <p:txBody>
          <a:bodyPr/>
          <a:lstStyle/>
          <a:p>
            <a:pPr algn="r" rtl="1"/>
            <a:r>
              <a:rPr lang="ur-PK" sz="3200" dirty="0">
                <a:effectLst/>
                <a:latin typeface="Calibri" panose="020F0502020204030204" pitchFamily="34" charset="0"/>
                <a:ea typeface="Calibri" panose="020F0502020204030204" pitchFamily="34" charset="0"/>
                <a:cs typeface="Urdu Typesetting" panose="03020402040406030203" pitchFamily="66" charset="-78"/>
              </a:rPr>
              <a:t>کچھ مرکزی نتائج</a:t>
            </a:r>
            <a:endParaRPr lang="nb-NO" dirty="0"/>
          </a:p>
        </p:txBody>
      </p:sp>
    </p:spTree>
    <p:extLst>
      <p:ext uri="{BB962C8B-B14F-4D97-AF65-F5344CB8AC3E}">
        <p14:creationId xmlns:p14="http://schemas.microsoft.com/office/powerpoint/2010/main" val="451968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D7AF0E39-05D7-4B46-8CC2-82B369773E2E}"/>
              </a:ext>
            </a:extLst>
          </p:cNvPr>
          <p:cNvSpPr>
            <a:spLocks noGrp="1"/>
          </p:cNvSpPr>
          <p:nvPr>
            <p:ph idx="1"/>
          </p:nvPr>
        </p:nvSpPr>
        <p:spPr>
          <a:xfrm>
            <a:off x="352815" y="1728438"/>
            <a:ext cx="10971356" cy="4576156"/>
          </a:xfrm>
        </p:spPr>
        <p:txBody>
          <a:bodyPr>
            <a:normAutofit/>
          </a:bodyPr>
          <a:lstStyle/>
          <a:p>
            <a:pPr marL="187325" indent="0" algn="r" rtl="1">
              <a:lnSpc>
                <a:spcPct val="107000"/>
              </a:lnSpc>
              <a:spcAft>
                <a:spcPts val="800"/>
              </a:spcAft>
              <a:buNone/>
            </a:pPr>
            <a:r>
              <a:rPr lang="ur-PK" sz="2400" b="1" dirty="0">
                <a:effectLst/>
                <a:latin typeface="Urdu Typesetting" panose="03020402040406030203" pitchFamily="66" charset="-78"/>
                <a:ea typeface="Calibri" panose="020F0502020204030204" pitchFamily="34" charset="0"/>
                <a:cs typeface="Urdu Typesetting" panose="03020402040406030203" pitchFamily="66" charset="-78"/>
              </a:rPr>
              <a:t>مرکزی نتائج</a:t>
            </a:r>
            <a:endParaRPr lang="nb-NO" sz="2400" b="1" dirty="0">
              <a:effectLst/>
              <a:latin typeface="Urdu Typesetting" panose="03020402040406030203" pitchFamily="66" charset="-78"/>
              <a:ea typeface="Calibri" panose="020F0502020204030204" pitchFamily="34" charset="0"/>
              <a:cs typeface="Urdu Typesetting" panose="03020402040406030203" pitchFamily="66" charset="-78"/>
            </a:endParaRPr>
          </a:p>
          <a:p>
            <a:pPr marL="342900" lvl="0" indent="-342900" algn="r" rtl="1">
              <a:lnSpc>
                <a:spcPct val="107000"/>
              </a:lnSpc>
              <a:spcAft>
                <a:spcPts val="800"/>
              </a:spcAft>
              <a:buFont typeface="Symbol" panose="05050102010706020507" pitchFamily="18" charset="2"/>
              <a:buChar char=""/>
            </a:pPr>
            <a:r>
              <a:rPr lang="ur-PK" sz="2400" dirty="0">
                <a:effectLst/>
                <a:latin typeface="Urdu Typesetting" panose="03020402040406030203" pitchFamily="66" charset="-78"/>
                <a:ea typeface="Calibri" panose="020F0502020204030204" pitchFamily="34" charset="0"/>
                <a:cs typeface="Urdu Typesetting" panose="03020402040406030203" pitchFamily="66" charset="-78"/>
              </a:rPr>
              <a:t>بلدیاتی معالج کا شعبہ وبائی مرض سے لڑنے کے لیے اچھی طرح لیس نہیں تھا</a:t>
            </a:r>
            <a:endParaRPr lang="nb-NO" sz="2400" dirty="0">
              <a:effectLst/>
              <a:latin typeface="Urdu Typesetting" panose="03020402040406030203" pitchFamily="66" charset="-78"/>
              <a:ea typeface="Calibri" panose="020F0502020204030204" pitchFamily="34" charset="0"/>
              <a:cs typeface="Urdu Typesetting" panose="03020402040406030203" pitchFamily="66" charset="-78"/>
            </a:endParaRPr>
          </a:p>
          <a:p>
            <a:pPr marL="342900" lvl="0" indent="-342900" algn="r" rtl="1">
              <a:lnSpc>
                <a:spcPct val="107000"/>
              </a:lnSpc>
              <a:spcAft>
                <a:spcPts val="800"/>
              </a:spcAft>
              <a:buFont typeface="Symbol" panose="05050102010706020507" pitchFamily="18" charset="2"/>
              <a:buChar char=""/>
            </a:pPr>
            <a:r>
              <a:rPr lang="ur-PK" sz="2400" dirty="0">
                <a:effectLst/>
                <a:latin typeface="Urdu Typesetting" panose="03020402040406030203" pitchFamily="66" charset="-78"/>
                <a:ea typeface="Calibri" panose="020F0502020204030204" pitchFamily="34" charset="0"/>
                <a:cs typeface="Urdu Typesetting" panose="03020402040406030203" pitchFamily="66" charset="-78"/>
              </a:rPr>
              <a:t>بلدیاتی معالجوں نے توقعات سے کئی زیادہ کام کیا ہے</a:t>
            </a:r>
            <a:endParaRPr lang="nb-NO" sz="2400" dirty="0">
              <a:effectLst/>
              <a:latin typeface="Urdu Typesetting" panose="03020402040406030203" pitchFamily="66" charset="-78"/>
              <a:ea typeface="Calibri" panose="020F0502020204030204" pitchFamily="34" charset="0"/>
              <a:cs typeface="Urdu Typesetting" panose="03020402040406030203" pitchFamily="66" charset="-78"/>
            </a:endParaRPr>
          </a:p>
          <a:p>
            <a:pPr marL="342900" lvl="0" indent="-342900" algn="r" rtl="1">
              <a:lnSpc>
                <a:spcPct val="107000"/>
              </a:lnSpc>
              <a:spcAft>
                <a:spcPts val="800"/>
              </a:spcAft>
              <a:buFont typeface="Symbol" panose="05050102010706020507" pitchFamily="18" charset="2"/>
              <a:buChar char=""/>
            </a:pPr>
            <a:r>
              <a:rPr lang="ur-PK" sz="2400" dirty="0">
                <a:effectLst/>
                <a:latin typeface="Urdu Typesetting" panose="03020402040406030203" pitchFamily="66" charset="-78"/>
                <a:ea typeface="Calibri" panose="020F0502020204030204" pitchFamily="34" charset="0"/>
                <a:cs typeface="Urdu Typesetting" panose="03020402040406030203" pitchFamily="66" charset="-78"/>
              </a:rPr>
              <a:t>نئے قوانین اور اقدامات کے بارے میں پریس  کانفرنس میں بات ہوئی</a:t>
            </a:r>
            <a:endParaRPr lang="nb-NO" sz="2400" dirty="0">
              <a:effectLst/>
              <a:latin typeface="Urdu Typesetting" panose="03020402040406030203" pitchFamily="66" charset="-78"/>
              <a:ea typeface="Calibri" panose="020F0502020204030204" pitchFamily="34" charset="0"/>
              <a:cs typeface="Urdu Typesetting" panose="03020402040406030203" pitchFamily="66" charset="-78"/>
            </a:endParaRPr>
          </a:p>
          <a:p>
            <a:pPr marL="415925" indent="0" algn="r" rtl="1">
              <a:lnSpc>
                <a:spcPct val="107000"/>
              </a:lnSpc>
              <a:spcAft>
                <a:spcPts val="800"/>
              </a:spcAft>
              <a:buNone/>
            </a:pPr>
            <a:endParaRPr lang="nb-NO" sz="2400" dirty="0">
              <a:effectLst/>
              <a:latin typeface="Urdu Typesetting" panose="03020402040406030203" pitchFamily="66" charset="-78"/>
              <a:ea typeface="Calibri" panose="020F0502020204030204" pitchFamily="34" charset="0"/>
              <a:cs typeface="Urdu Typesetting" panose="03020402040406030203" pitchFamily="66" charset="-78"/>
            </a:endParaRPr>
          </a:p>
          <a:p>
            <a:pPr marL="415925" indent="0" algn="r" rtl="1">
              <a:lnSpc>
                <a:spcPct val="107000"/>
              </a:lnSpc>
              <a:spcAft>
                <a:spcPts val="800"/>
              </a:spcAft>
              <a:buNone/>
            </a:pPr>
            <a:r>
              <a:rPr lang="ur-PK" sz="2400" b="1" dirty="0">
                <a:effectLst/>
                <a:latin typeface="Urdu Typesetting" panose="03020402040406030203" pitchFamily="66" charset="-78"/>
                <a:ea typeface="Calibri" panose="020F0502020204030204" pitchFamily="34" charset="0"/>
                <a:cs typeface="Urdu Typesetting" panose="03020402040406030203" pitchFamily="66" charset="-78"/>
              </a:rPr>
              <a:t>تدریسی نکات </a:t>
            </a:r>
            <a:r>
              <a:rPr lang="nb-NO" sz="2400" b="1" dirty="0">
                <a:effectLst/>
                <a:latin typeface="Urdu Typesetting" panose="03020402040406030203" pitchFamily="66" charset="-78"/>
                <a:ea typeface="Calibri" panose="020F0502020204030204" pitchFamily="34" charset="0"/>
                <a:cs typeface="Urdu Typesetting" panose="03020402040406030203" pitchFamily="66" charset="-78"/>
              </a:rPr>
              <a:t> </a:t>
            </a:r>
          </a:p>
          <a:p>
            <a:pPr marL="342900" lvl="0" indent="-342900" algn="r" rtl="1">
              <a:lnSpc>
                <a:spcPct val="107000"/>
              </a:lnSpc>
              <a:spcAft>
                <a:spcPts val="800"/>
              </a:spcAft>
              <a:buFont typeface="Symbol" panose="05050102010706020507" pitchFamily="18" charset="2"/>
              <a:buChar char=""/>
            </a:pPr>
            <a:r>
              <a:rPr lang="ur-PK" sz="2400" dirty="0">
                <a:effectLst/>
                <a:latin typeface="Urdu Typesetting" panose="03020402040406030203" pitchFamily="66" charset="-78"/>
                <a:ea typeface="Calibri" panose="020F0502020204030204" pitchFamily="34" charset="0"/>
                <a:cs typeface="Urdu Typesetting" panose="03020402040406030203" pitchFamily="66" charset="-78"/>
              </a:rPr>
              <a:t>یہ بہت ضروری ہے کہ بلدیات بحران میں اور اس کے علاوہ بھی مضبوط بلدیاتی ڈاکٹر کی اہلیت کی اہمیت کو دیکھیں ۔</a:t>
            </a:r>
            <a:endParaRPr lang="nb-NO" sz="2400" dirty="0">
              <a:effectLst/>
              <a:latin typeface="Urdu Typesetting" panose="03020402040406030203" pitchFamily="66" charset="-78"/>
              <a:ea typeface="Calibri" panose="020F0502020204030204" pitchFamily="34" charset="0"/>
              <a:cs typeface="Urdu Typesetting" panose="03020402040406030203" pitchFamily="66" charset="-78"/>
            </a:endParaRPr>
          </a:p>
          <a:p>
            <a:pPr marL="342900" lvl="0" indent="-342900" algn="r" rtl="1">
              <a:lnSpc>
                <a:spcPct val="107000"/>
              </a:lnSpc>
              <a:spcAft>
                <a:spcPts val="800"/>
              </a:spcAft>
              <a:buFont typeface="Symbol" panose="05050102010706020507" pitchFamily="18" charset="2"/>
              <a:buChar char=""/>
            </a:pPr>
            <a:r>
              <a:rPr lang="ur-PK" sz="2400" dirty="0">
                <a:effectLst/>
                <a:latin typeface="Urdu Typesetting" panose="03020402040406030203" pitchFamily="66" charset="-78"/>
                <a:ea typeface="Calibri" panose="020F0502020204030204" pitchFamily="34" charset="0"/>
                <a:cs typeface="Urdu Typesetting" panose="03020402040406030203" pitchFamily="66" charset="-78"/>
              </a:rPr>
              <a:t>بلدیات کو اس بات کو یقینی بنانا چاہیے کہ بلدیاتی معالج کا کام مکمل طور پر  انفرادی افراد پر منحصر نہ ہو۔</a:t>
            </a:r>
            <a:endParaRPr lang="nb-NO" sz="2400" dirty="0">
              <a:effectLst/>
              <a:latin typeface="Urdu Typesetting" panose="03020402040406030203" pitchFamily="66" charset="-78"/>
              <a:ea typeface="Calibri" panose="020F0502020204030204" pitchFamily="34" charset="0"/>
              <a:cs typeface="Urdu Typesetting" panose="03020402040406030203" pitchFamily="66" charset="-78"/>
            </a:endParaRPr>
          </a:p>
        </p:txBody>
      </p:sp>
      <p:sp>
        <p:nvSpPr>
          <p:cNvPr id="3" name="Plassholder for bunntekst 2">
            <a:extLst>
              <a:ext uri="{FF2B5EF4-FFF2-40B4-BE49-F238E27FC236}">
                <a16:creationId xmlns:a16="http://schemas.microsoft.com/office/drawing/2014/main" id="{7D25FF31-417A-4981-AADD-70BF24432591}"/>
              </a:ext>
            </a:extLst>
          </p:cNvPr>
          <p:cNvSpPr>
            <a:spLocks noGrp="1"/>
          </p:cNvSpPr>
          <p:nvPr>
            <p:ph type="ftr" sz="quarter" idx="3"/>
          </p:nvPr>
        </p:nvSpPr>
        <p:spPr/>
        <p:txBody>
          <a:bodyPr/>
          <a:lstStyle/>
          <a:p>
            <a:r>
              <a:rPr lang="ur-PK" sz="1400" dirty="0">
                <a:effectLst/>
                <a:ea typeface="Calibri" panose="020F0502020204030204" pitchFamily="34" charset="0"/>
                <a:cs typeface="Urdu Typesetting" panose="03020402040406030203" pitchFamily="66" charset="-78"/>
              </a:rPr>
              <a:t>کوروناکمیشن</a:t>
            </a:r>
            <a:endParaRPr lang="nb-NO" dirty="0"/>
          </a:p>
          <a:p>
            <a:endParaRPr lang="nb-NO" dirty="0"/>
          </a:p>
        </p:txBody>
      </p:sp>
      <p:sp>
        <p:nvSpPr>
          <p:cNvPr id="4" name="Plassholder for dato 3">
            <a:extLst>
              <a:ext uri="{FF2B5EF4-FFF2-40B4-BE49-F238E27FC236}">
                <a16:creationId xmlns:a16="http://schemas.microsoft.com/office/drawing/2014/main" id="{C40881B7-E8B2-41BB-9A4F-B54007C37D0E}"/>
              </a:ext>
            </a:extLst>
          </p:cNvPr>
          <p:cNvSpPr>
            <a:spLocks noGrp="1"/>
          </p:cNvSpPr>
          <p:nvPr>
            <p:ph type="dt" sz="half" idx="2"/>
          </p:nvPr>
        </p:nvSpPr>
        <p:spPr/>
        <p:txBody>
          <a:bodyPr/>
          <a:lstStyle/>
          <a:p>
            <a:pPr algn="r"/>
            <a:fld id="{C9913190-7AEA-4875-B0BE-EF4E271E0717}" type="datetime4">
              <a:rPr lang="nb-NO" sz="1000" smtClean="0"/>
              <a:pPr algn="r"/>
              <a:t>3. mai 2022</a:t>
            </a:fld>
            <a:endParaRPr lang="nb-NO" sz="1000" dirty="0"/>
          </a:p>
        </p:txBody>
      </p:sp>
      <p:sp>
        <p:nvSpPr>
          <p:cNvPr id="5" name="Plassholder for lysbildenummer 4">
            <a:extLst>
              <a:ext uri="{FF2B5EF4-FFF2-40B4-BE49-F238E27FC236}">
                <a16:creationId xmlns:a16="http://schemas.microsoft.com/office/drawing/2014/main" id="{D62DABFD-26EB-4265-90A7-B9F42F59C2F8}"/>
              </a:ext>
            </a:extLst>
          </p:cNvPr>
          <p:cNvSpPr>
            <a:spLocks noGrp="1"/>
          </p:cNvSpPr>
          <p:nvPr>
            <p:ph type="sldNum" sz="quarter" idx="4"/>
          </p:nvPr>
        </p:nvSpPr>
        <p:spPr/>
        <p:txBody>
          <a:bodyPr/>
          <a:lstStyle/>
          <a:p>
            <a:pPr algn="ctr"/>
            <a:fld id="{29E3B291-050D-4A82-B0A1-DB349FC61753}" type="slidenum">
              <a:rPr lang="nb-NO" sz="1000" smtClean="0"/>
              <a:pPr algn="ctr"/>
              <a:t>10</a:t>
            </a:fld>
            <a:endParaRPr lang="nb-NO" sz="1000" dirty="0"/>
          </a:p>
        </p:txBody>
      </p:sp>
      <p:sp>
        <p:nvSpPr>
          <p:cNvPr id="6" name="Tittel 5">
            <a:extLst>
              <a:ext uri="{FF2B5EF4-FFF2-40B4-BE49-F238E27FC236}">
                <a16:creationId xmlns:a16="http://schemas.microsoft.com/office/drawing/2014/main" id="{BED49383-B901-46BA-A95B-702E24DF2997}"/>
              </a:ext>
            </a:extLst>
          </p:cNvPr>
          <p:cNvSpPr>
            <a:spLocks noGrp="1"/>
          </p:cNvSpPr>
          <p:nvPr>
            <p:ph type="title"/>
          </p:nvPr>
        </p:nvSpPr>
        <p:spPr/>
        <p:txBody>
          <a:bodyPr>
            <a:normAutofit/>
          </a:bodyPr>
          <a:lstStyle/>
          <a:p>
            <a:pPr marL="457200" algn="r" rtl="1">
              <a:lnSpc>
                <a:spcPct val="107000"/>
              </a:lnSpc>
              <a:spcAft>
                <a:spcPts val="800"/>
              </a:spcAft>
            </a:pPr>
            <a:r>
              <a:rPr lang="ur-PK" sz="3600" dirty="0">
                <a:effectLst/>
                <a:latin typeface="Calibri" panose="020F0502020204030204" pitchFamily="34" charset="0"/>
                <a:ea typeface="Calibri" panose="020F0502020204030204" pitchFamily="34" charset="0"/>
                <a:cs typeface="Urdu Typesetting" panose="03020402040406030203" pitchFamily="66" charset="-78"/>
              </a:rPr>
              <a:t>بلدیاتی معالج کی وبائ کے دوران صورتحال</a:t>
            </a:r>
            <a:endParaRPr lang="nb-NO" sz="3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28091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7355D2D2-D017-4283-93BB-C228F6D09881}"/>
              </a:ext>
            </a:extLst>
          </p:cNvPr>
          <p:cNvSpPr>
            <a:spLocks noGrp="1"/>
          </p:cNvSpPr>
          <p:nvPr>
            <p:ph type="title"/>
          </p:nvPr>
        </p:nvSpPr>
        <p:spPr/>
        <p:txBody>
          <a:bodyPr>
            <a:normAutofit/>
          </a:bodyPr>
          <a:lstStyle/>
          <a:p>
            <a:pPr algn="r" rtl="1">
              <a:lnSpc>
                <a:spcPct val="107000"/>
              </a:lnSpc>
              <a:spcAft>
                <a:spcPts val="800"/>
              </a:spcAft>
            </a:pPr>
            <a:r>
              <a:rPr lang="ur-PK" sz="3600" dirty="0">
                <a:effectLst/>
                <a:latin typeface="Calibri" panose="020F0502020204030204" pitchFamily="34" charset="0"/>
                <a:ea typeface="Calibri" panose="020F0502020204030204" pitchFamily="34" charset="0"/>
                <a:cs typeface="Urdu Typesetting" panose="03020402040406030203" pitchFamily="66" charset="-78"/>
              </a:rPr>
              <a:t>ہسپتالوں میں ہنگامی صورتحال کی تیاری</a:t>
            </a:r>
            <a:endParaRPr lang="nb-NO" sz="3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Plassholder for innhold 4">
            <a:extLst>
              <a:ext uri="{FF2B5EF4-FFF2-40B4-BE49-F238E27FC236}">
                <a16:creationId xmlns:a16="http://schemas.microsoft.com/office/drawing/2014/main" id="{7FA4A29B-4CA1-4349-9F8D-74087A1A4A1E}"/>
              </a:ext>
            </a:extLst>
          </p:cNvPr>
          <p:cNvSpPr>
            <a:spLocks noGrp="1"/>
          </p:cNvSpPr>
          <p:nvPr>
            <p:ph idx="1"/>
          </p:nvPr>
        </p:nvSpPr>
        <p:spPr/>
        <p:txBody>
          <a:bodyPr>
            <a:normAutofit/>
          </a:bodyPr>
          <a:lstStyle/>
          <a:p>
            <a:pPr marL="0" indent="0" algn="r" rtl="1">
              <a:lnSpc>
                <a:spcPct val="107000"/>
              </a:lnSpc>
              <a:spcAft>
                <a:spcPts val="800"/>
              </a:spcAft>
              <a:buNone/>
            </a:pPr>
            <a:r>
              <a:rPr lang="nb-NO" sz="2400" dirty="0">
                <a:latin typeface="Calibri" panose="020F0502020204030204" pitchFamily="34" charset="0"/>
                <a:ea typeface="Calibri" panose="020F0502020204030204" pitchFamily="34" charset="0"/>
                <a:cs typeface="Urdu Typesetting" panose="03020402040406030203" pitchFamily="66" charset="-78"/>
              </a:rPr>
              <a:t>   </a:t>
            </a:r>
            <a:r>
              <a:rPr lang="ur-PK" sz="3600" dirty="0">
                <a:effectLst/>
                <a:latin typeface="Calibri" panose="020F0502020204030204" pitchFamily="34" charset="0"/>
                <a:ea typeface="Calibri" panose="020F0502020204030204" pitchFamily="34" charset="0"/>
                <a:cs typeface="Urdu Typesetting" panose="03020402040406030203" pitchFamily="66" charset="-78"/>
              </a:rPr>
              <a:t>مرکزی نکات</a:t>
            </a:r>
            <a:endParaRPr lang="nb-NO" sz="3600" dirty="0">
              <a:effectLst/>
              <a:latin typeface="Calibri" panose="020F0502020204030204" pitchFamily="34" charset="0"/>
              <a:ea typeface="Calibri" panose="020F0502020204030204" pitchFamily="34" charset="0"/>
              <a:cs typeface="Arial" panose="020B0604020202020204" pitchFamily="34" charset="0"/>
            </a:endParaRPr>
          </a:p>
          <a:p>
            <a:pPr lvl="1"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جب عالمی وبا سے ناروے متاثر ہوا  اسپتالوں میں ہنگامی صورتحال کی تیاری ناقص تھی</a:t>
            </a: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lvl="1"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ہنگامی صورتحال کی خامیوں سے حکام واقف تھے</a:t>
            </a: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lvl="1"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انتہائی نگہداشت کی تحقیقات کا کام شروع کیا گیا ،لیکن تھم گیا -  وجہ"انتہائی نگہداشت یونٹ</a:t>
            </a:r>
            <a:r>
              <a:rPr lang="nb-NO" sz="2400" dirty="0">
                <a:effectLst/>
                <a:latin typeface="Calibri" panose="020F0502020204030204" pitchFamily="34" charset="0"/>
                <a:ea typeface="Calibri" panose="020F0502020204030204" pitchFamily="34" charset="0"/>
                <a:cs typeface="Urdu Typesetting" panose="03020402040406030203" pitchFamily="66" charset="-78"/>
              </a:rPr>
              <a:t> </a:t>
            </a:r>
            <a:r>
              <a:rPr lang="ur-PK" sz="2400" dirty="0">
                <a:effectLst/>
                <a:latin typeface="Calibri" panose="020F0502020204030204" pitchFamily="34" charset="0"/>
                <a:ea typeface="Calibri" panose="020F0502020204030204" pitchFamily="34" charset="0"/>
                <a:cs typeface="Urdu Typesetting" panose="03020402040406030203" pitchFamily="66" charset="-78"/>
              </a:rPr>
              <a:t>کیا ہے " کے بارے میں اختلاف رائے تھا۔</a:t>
            </a: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247650" lvl="1" indent="0" algn="r" rtl="1">
              <a:lnSpc>
                <a:spcPct val="107000"/>
              </a:lnSpc>
              <a:spcAft>
                <a:spcPts val="800"/>
              </a:spcAft>
              <a:buNone/>
            </a:pPr>
            <a:r>
              <a:rPr lang="ur-PK" sz="3600" dirty="0">
                <a:effectLst/>
                <a:latin typeface="Calibri" panose="020F0502020204030204" pitchFamily="34" charset="0"/>
                <a:ea typeface="Calibri" panose="020F0502020204030204" pitchFamily="34" charset="0"/>
                <a:cs typeface="Urdu Typesetting" panose="03020402040406030203" pitchFamily="66" charset="-78"/>
              </a:rPr>
              <a:t>سفارشات</a:t>
            </a:r>
            <a:endParaRPr lang="nb-NO" sz="3600" dirty="0">
              <a:effectLst/>
              <a:latin typeface="Calibri" panose="020F0502020204030204" pitchFamily="34" charset="0"/>
              <a:ea typeface="Calibri" panose="020F0502020204030204" pitchFamily="34" charset="0"/>
              <a:cs typeface="Arial" panose="020B0604020202020204" pitchFamily="34" charset="0"/>
            </a:endParaRPr>
          </a:p>
          <a:p>
            <a:pPr lvl="1"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انتہائی نگہداشت اور انٹرمیڈیٹ وارڈز میں بنیادی صلاحیت میں کچھ اضافہ کیا جانا چاہیے۔</a:t>
            </a: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lvl="1"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انتہائی نگہداشت کے لیے مزید نرسوں  کو تربیت دی جانی چاہیے</a:t>
            </a:r>
            <a:endParaRPr lang="nb-NO"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28023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83BBC4C3-514B-4FCB-B911-B7BECA2F8A4E}"/>
              </a:ext>
            </a:extLst>
          </p:cNvPr>
          <p:cNvSpPr>
            <a:spLocks noGrp="1"/>
          </p:cNvSpPr>
          <p:nvPr>
            <p:ph idx="1"/>
          </p:nvPr>
        </p:nvSpPr>
        <p:spPr/>
        <p:txBody>
          <a:bodyPr>
            <a:normAutofit/>
          </a:bodyPr>
          <a:lstStyle/>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بہت سے معاملات کو حکومت کی میز پر لایا گیا، اور وقت کے سخت دباؤ میں نمٹایا گیا۔</a:t>
            </a:r>
            <a:endParaRPr lang="nb-NO" sz="2400" dirty="0">
              <a:effectLst/>
              <a:latin typeface="Calibri" panose="020F0502020204030204" pitchFamily="34" charset="0"/>
              <a:ea typeface="Calibri" panose="020F0502020204030204" pitchFamily="34" charset="0"/>
              <a:cs typeface="Urdu Typesetting" panose="03020402040406030203" pitchFamily="66" charset="-78"/>
            </a:endParaRPr>
          </a:p>
          <a:p>
            <a:pPr marL="0" lvl="0" indent="0" algn="r" rtl="1">
              <a:lnSpc>
                <a:spcPct val="107000"/>
              </a:lnSpc>
              <a:spcAft>
                <a:spcPts val="800"/>
              </a:spcAft>
              <a:buNone/>
            </a:pP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حکومت کی طرف سے کئے جانے والے فیصلوں اور نچلی سطح پر کئے جانے والے فیصلوں کے درمیان بہتر فرق کر کے وقت کے دباؤ کو کم کیا جا سکتا تھا۔</a:t>
            </a:r>
            <a:endParaRPr lang="nb-NO" sz="2400" dirty="0">
              <a:effectLst/>
              <a:latin typeface="Calibri" panose="020F0502020204030204" pitchFamily="34" charset="0"/>
              <a:ea typeface="Calibri" panose="020F0502020204030204" pitchFamily="34" charset="0"/>
              <a:cs typeface="Urdu Typesetting" panose="03020402040406030203" pitchFamily="66" charset="-78"/>
            </a:endParaRPr>
          </a:p>
          <a:p>
            <a:pPr marL="0" lvl="0" indent="0" algn="r" rtl="1">
              <a:lnSpc>
                <a:spcPct val="107000"/>
              </a:lnSpc>
              <a:spcAft>
                <a:spcPts val="800"/>
              </a:spcAft>
              <a:buNone/>
            </a:pP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وبائی بیماری کیسے پھیل سکتی ہے اور اس سے کیسے نمٹا جائے، اس بات پر توجہ ناکافی تھی۔</a:t>
            </a:r>
            <a:endParaRPr lang="nb-NO"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Plassholder for bunntekst 2">
            <a:extLst>
              <a:ext uri="{FF2B5EF4-FFF2-40B4-BE49-F238E27FC236}">
                <a16:creationId xmlns:a16="http://schemas.microsoft.com/office/drawing/2014/main" id="{795ECD00-6F14-41B6-9C41-E5FA22F92CB6}"/>
              </a:ext>
            </a:extLst>
          </p:cNvPr>
          <p:cNvSpPr>
            <a:spLocks noGrp="1"/>
          </p:cNvSpPr>
          <p:nvPr>
            <p:ph type="ftr" sz="quarter" idx="3"/>
          </p:nvPr>
        </p:nvSpPr>
        <p:spPr/>
        <p:txBody>
          <a:bodyPr/>
          <a:lstStyle/>
          <a:p>
            <a:r>
              <a:rPr lang="ur-PK" sz="1400" dirty="0">
                <a:effectLst/>
                <a:ea typeface="Calibri" panose="020F0502020204030204" pitchFamily="34" charset="0"/>
                <a:cs typeface="Urdu Typesetting" panose="03020402040406030203" pitchFamily="66" charset="-78"/>
              </a:rPr>
              <a:t>کوروناکمیشن</a:t>
            </a:r>
            <a:endParaRPr lang="nb-NO" dirty="0"/>
          </a:p>
          <a:p>
            <a:endParaRPr lang="nb-NO" dirty="0"/>
          </a:p>
        </p:txBody>
      </p:sp>
      <p:sp>
        <p:nvSpPr>
          <p:cNvPr id="4" name="Plassholder for dato 3">
            <a:extLst>
              <a:ext uri="{FF2B5EF4-FFF2-40B4-BE49-F238E27FC236}">
                <a16:creationId xmlns:a16="http://schemas.microsoft.com/office/drawing/2014/main" id="{F40D99E5-8795-4B3A-9050-8EB4AF9A3688}"/>
              </a:ext>
            </a:extLst>
          </p:cNvPr>
          <p:cNvSpPr>
            <a:spLocks noGrp="1"/>
          </p:cNvSpPr>
          <p:nvPr>
            <p:ph type="dt" sz="half" idx="2"/>
          </p:nvPr>
        </p:nvSpPr>
        <p:spPr/>
        <p:txBody>
          <a:bodyPr/>
          <a:lstStyle/>
          <a:p>
            <a:pPr algn="r"/>
            <a:fld id="{C9913190-7AEA-4875-B0BE-EF4E271E0717}" type="datetime4">
              <a:rPr lang="nb-NO" sz="1000" smtClean="0"/>
              <a:pPr algn="r"/>
              <a:t>3. mai 2022</a:t>
            </a:fld>
            <a:endParaRPr lang="nb-NO" sz="1000" dirty="0"/>
          </a:p>
        </p:txBody>
      </p:sp>
      <p:sp>
        <p:nvSpPr>
          <p:cNvPr id="5" name="Plassholder for lysbildenummer 4">
            <a:extLst>
              <a:ext uri="{FF2B5EF4-FFF2-40B4-BE49-F238E27FC236}">
                <a16:creationId xmlns:a16="http://schemas.microsoft.com/office/drawing/2014/main" id="{D35C8C34-FED1-42E0-A23E-02BE5548856E}"/>
              </a:ext>
            </a:extLst>
          </p:cNvPr>
          <p:cNvSpPr>
            <a:spLocks noGrp="1"/>
          </p:cNvSpPr>
          <p:nvPr>
            <p:ph type="sldNum" sz="quarter" idx="4"/>
          </p:nvPr>
        </p:nvSpPr>
        <p:spPr/>
        <p:txBody>
          <a:bodyPr/>
          <a:lstStyle/>
          <a:p>
            <a:pPr algn="ctr"/>
            <a:fld id="{29E3B291-050D-4A82-B0A1-DB349FC61753}" type="slidenum">
              <a:rPr lang="nb-NO" sz="1000" smtClean="0"/>
              <a:pPr algn="ctr"/>
              <a:t>12</a:t>
            </a:fld>
            <a:endParaRPr lang="nb-NO" sz="1000" dirty="0"/>
          </a:p>
        </p:txBody>
      </p:sp>
      <p:sp>
        <p:nvSpPr>
          <p:cNvPr id="6" name="Tittel 5">
            <a:extLst>
              <a:ext uri="{FF2B5EF4-FFF2-40B4-BE49-F238E27FC236}">
                <a16:creationId xmlns:a16="http://schemas.microsoft.com/office/drawing/2014/main" id="{5208E831-66A5-45E1-9ECF-8F5CC6E0EDCD}"/>
              </a:ext>
            </a:extLst>
          </p:cNvPr>
          <p:cNvSpPr>
            <a:spLocks noGrp="1"/>
          </p:cNvSpPr>
          <p:nvPr>
            <p:ph type="title"/>
          </p:nvPr>
        </p:nvSpPr>
        <p:spPr/>
        <p:txBody>
          <a:bodyPr>
            <a:normAutofit/>
          </a:bodyPr>
          <a:lstStyle/>
          <a:p>
            <a:pPr algn="r" rtl="1">
              <a:lnSpc>
                <a:spcPct val="107000"/>
              </a:lnSpc>
              <a:spcAft>
                <a:spcPts val="800"/>
              </a:spcAft>
            </a:pPr>
            <a:r>
              <a:rPr lang="ur-PK" sz="3600" dirty="0">
                <a:effectLst/>
                <a:latin typeface="Calibri" panose="020F0502020204030204" pitchFamily="34" charset="0"/>
                <a:ea typeface="Calibri" panose="020F0502020204030204" pitchFamily="34" charset="0"/>
                <a:cs typeface="Urdu Typesetting" panose="03020402040406030203" pitchFamily="66" charset="-78"/>
              </a:rPr>
              <a:t>سنبھالنے میں حکومت کا مضبوط کنٹرول تھا</a:t>
            </a:r>
            <a:endParaRPr lang="nb-NO" sz="3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28537153"/>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263EF2F4-6299-440E-A36A-1C01D1A69406}"/>
              </a:ext>
            </a:extLst>
          </p:cNvPr>
          <p:cNvSpPr>
            <a:spLocks noGrp="1"/>
          </p:cNvSpPr>
          <p:nvPr>
            <p:ph idx="1"/>
          </p:nvPr>
        </p:nvSpPr>
        <p:spPr>
          <a:xfrm>
            <a:off x="572365" y="2008872"/>
            <a:ext cx="10785475" cy="4576156"/>
          </a:xfrm>
        </p:spPr>
        <p:txBody>
          <a:bodyPr>
            <a:normAutofit/>
          </a:bodyPr>
          <a:lstStyle/>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حکام نے انفرادی افرا د پر مداخلتی اقدامات متعارف کروائے</a:t>
            </a:r>
            <a:endParaRPr lang="nb-NO" sz="2400" dirty="0">
              <a:effectLst/>
              <a:latin typeface="Calibri" panose="020F0502020204030204" pitchFamily="34" charset="0"/>
              <a:ea typeface="Calibri" panose="020F0502020204030204" pitchFamily="34" charset="0"/>
              <a:cs typeface="Urdu Typesetting" panose="03020402040406030203" pitchFamily="66" charset="-78"/>
            </a:endParaRPr>
          </a:p>
          <a:p>
            <a:pPr marL="0" lvl="0" indent="0" algn="r" rtl="1">
              <a:lnSpc>
                <a:spcPct val="107000"/>
              </a:lnSpc>
              <a:spcAft>
                <a:spcPts val="800"/>
              </a:spcAft>
              <a:buNone/>
            </a:pP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ان اقدامات کی خصوصیت عجلت،اور ان لوگوں کی طرف سے بہت کم شمولیت تھی جو قواعد و ضوابط پر عمل کرنے والے تھے اور مستقل ترامیم</a:t>
            </a:r>
            <a:endParaRPr lang="nb-NO" sz="2400" dirty="0">
              <a:effectLst/>
              <a:latin typeface="Calibri" panose="020F0502020204030204" pitchFamily="34" charset="0"/>
              <a:ea typeface="Calibri" panose="020F0502020204030204" pitchFamily="34" charset="0"/>
              <a:cs typeface="Urdu Typesetting" panose="03020402040406030203" pitchFamily="66" charset="-78"/>
            </a:endParaRPr>
          </a:p>
          <a:p>
            <a:pPr marL="0" lvl="0" indent="0" algn="r" rtl="1">
              <a:lnSpc>
                <a:spcPct val="107000"/>
              </a:lnSpc>
              <a:spcAft>
                <a:spcPts val="800"/>
              </a:spcAft>
              <a:buNone/>
            </a:pP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انفیکشن پر قابو پانے کے اقدامات اور معاشرے پر اس کے نتائج کے بارے میں بہت کم معلومات</a:t>
            </a:r>
            <a:endParaRPr lang="nb-NO"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Plassholder for bunntekst 2">
            <a:extLst>
              <a:ext uri="{FF2B5EF4-FFF2-40B4-BE49-F238E27FC236}">
                <a16:creationId xmlns:a16="http://schemas.microsoft.com/office/drawing/2014/main" id="{0B0CC5DD-EB67-493A-9B47-4FA692561721}"/>
              </a:ext>
            </a:extLst>
          </p:cNvPr>
          <p:cNvSpPr>
            <a:spLocks noGrp="1"/>
          </p:cNvSpPr>
          <p:nvPr>
            <p:ph type="ftr" sz="quarter" idx="3"/>
          </p:nvPr>
        </p:nvSpPr>
        <p:spPr/>
        <p:txBody>
          <a:bodyPr/>
          <a:lstStyle/>
          <a:p>
            <a:r>
              <a:rPr lang="ur-PK" sz="1400" dirty="0">
                <a:effectLst/>
                <a:ea typeface="Calibri" panose="020F0502020204030204" pitchFamily="34" charset="0"/>
                <a:cs typeface="Urdu Typesetting" panose="03020402040406030203" pitchFamily="66" charset="-78"/>
              </a:rPr>
              <a:t>کوروناکمیشن</a:t>
            </a:r>
            <a:endParaRPr lang="nb-NO" dirty="0"/>
          </a:p>
        </p:txBody>
      </p:sp>
      <p:sp>
        <p:nvSpPr>
          <p:cNvPr id="4" name="Plassholder for dato 3">
            <a:extLst>
              <a:ext uri="{FF2B5EF4-FFF2-40B4-BE49-F238E27FC236}">
                <a16:creationId xmlns:a16="http://schemas.microsoft.com/office/drawing/2014/main" id="{23C9B238-5B23-4139-A34A-A7E802B6260B}"/>
              </a:ext>
            </a:extLst>
          </p:cNvPr>
          <p:cNvSpPr>
            <a:spLocks noGrp="1"/>
          </p:cNvSpPr>
          <p:nvPr>
            <p:ph type="dt" sz="half" idx="2"/>
          </p:nvPr>
        </p:nvSpPr>
        <p:spPr/>
        <p:txBody>
          <a:bodyPr/>
          <a:lstStyle/>
          <a:p>
            <a:pPr algn="r"/>
            <a:fld id="{C9913190-7AEA-4875-B0BE-EF4E271E0717}" type="datetime4">
              <a:rPr lang="nb-NO" sz="1000" smtClean="0"/>
              <a:pPr algn="r"/>
              <a:t>3. mai 2022</a:t>
            </a:fld>
            <a:endParaRPr lang="nb-NO" sz="1000" dirty="0"/>
          </a:p>
        </p:txBody>
      </p:sp>
      <p:sp>
        <p:nvSpPr>
          <p:cNvPr id="5" name="Plassholder for lysbildenummer 4">
            <a:extLst>
              <a:ext uri="{FF2B5EF4-FFF2-40B4-BE49-F238E27FC236}">
                <a16:creationId xmlns:a16="http://schemas.microsoft.com/office/drawing/2014/main" id="{AED872DD-D441-427E-A27A-66D26C6B800D}"/>
              </a:ext>
            </a:extLst>
          </p:cNvPr>
          <p:cNvSpPr>
            <a:spLocks noGrp="1"/>
          </p:cNvSpPr>
          <p:nvPr>
            <p:ph type="sldNum" sz="quarter" idx="4"/>
          </p:nvPr>
        </p:nvSpPr>
        <p:spPr/>
        <p:txBody>
          <a:bodyPr/>
          <a:lstStyle/>
          <a:p>
            <a:pPr algn="ctr"/>
            <a:fld id="{29E3B291-050D-4A82-B0A1-DB349FC61753}" type="slidenum">
              <a:rPr lang="nb-NO" sz="1000" smtClean="0"/>
              <a:pPr algn="ctr"/>
              <a:t>13</a:t>
            </a:fld>
            <a:endParaRPr lang="nb-NO" sz="1000" dirty="0"/>
          </a:p>
        </p:txBody>
      </p:sp>
      <p:sp>
        <p:nvSpPr>
          <p:cNvPr id="6" name="Tittel 5">
            <a:extLst>
              <a:ext uri="{FF2B5EF4-FFF2-40B4-BE49-F238E27FC236}">
                <a16:creationId xmlns:a16="http://schemas.microsoft.com/office/drawing/2014/main" id="{8580EEF4-EB3F-4430-AD1C-F6B96A85C089}"/>
              </a:ext>
            </a:extLst>
          </p:cNvPr>
          <p:cNvSpPr>
            <a:spLocks noGrp="1"/>
          </p:cNvSpPr>
          <p:nvPr>
            <p:ph type="title"/>
          </p:nvPr>
        </p:nvSpPr>
        <p:spPr/>
        <p:txBody>
          <a:bodyPr>
            <a:normAutofit/>
          </a:bodyPr>
          <a:lstStyle/>
          <a:p>
            <a:pPr algn="r" rtl="1">
              <a:lnSpc>
                <a:spcPct val="107000"/>
              </a:lnSpc>
              <a:spcAft>
                <a:spcPts val="800"/>
              </a:spcAft>
            </a:pPr>
            <a:r>
              <a:rPr lang="ur-PK" sz="3600" dirty="0">
                <a:effectLst/>
                <a:latin typeface="Calibri" panose="020F0502020204030204" pitchFamily="34" charset="0"/>
                <a:ea typeface="Calibri" panose="020F0502020204030204" pitchFamily="34" charset="0"/>
                <a:cs typeface="Urdu Typesetting" panose="03020402040406030203" pitchFamily="66" charset="-78"/>
              </a:rPr>
              <a:t>درآمدی انفیکشن، سفری داخلے کی پابندیاں اور سفری داخلےکا قرنطینہ</a:t>
            </a:r>
            <a:endParaRPr lang="nb-NO" sz="3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13218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1C090372-E232-4C7D-8356-94607E6B9E4F}"/>
              </a:ext>
            </a:extLst>
          </p:cNvPr>
          <p:cNvSpPr>
            <a:spLocks noGrp="1"/>
          </p:cNvSpPr>
          <p:nvPr>
            <p:ph idx="1"/>
          </p:nvPr>
        </p:nvSpPr>
        <p:spPr/>
        <p:txBody>
          <a:bodyPr>
            <a:normAutofit/>
          </a:bodyPr>
          <a:lstStyle/>
          <a:p>
            <a:pPr marL="0" indent="0" algn="r" rtl="1">
              <a:buNone/>
            </a:pPr>
            <a:r>
              <a:rPr lang="ar-SA" sz="2400" b="1" dirty="0">
                <a:latin typeface="Urdu Typesetting" panose="03020402040406030203" pitchFamily="66" charset="-78"/>
                <a:cs typeface="Urdu Typesetting" panose="03020402040406030203" pitchFamily="66" charset="-78"/>
              </a:rPr>
              <a:t>اہم نتائج:</a:t>
            </a:r>
          </a:p>
          <a:p>
            <a:pPr marL="0" indent="0" algn="r" rtl="1">
              <a:buNone/>
            </a:pPr>
            <a:r>
              <a:rPr lang="ar-SA" sz="2400" b="1" dirty="0">
                <a:latin typeface="Urdu Typesetting" panose="03020402040406030203" pitchFamily="66" charset="-78"/>
                <a:cs typeface="Urdu Typesetting" panose="03020402040406030203" pitchFamily="66" charset="-78"/>
              </a:rPr>
              <a:t>حکام آبادی کے لیے ویکسین حاصل کرنے میں بہت کامیاب رہے۔ </a:t>
            </a:r>
            <a:r>
              <a:rPr lang="nb-NO" sz="2400" b="1" dirty="0">
                <a:latin typeface="Urdu Typesetting" panose="03020402040406030203" pitchFamily="66" charset="-78"/>
                <a:cs typeface="Urdu Typesetting" panose="03020402040406030203" pitchFamily="66" charset="-78"/>
              </a:rPr>
              <a:t>EU </a:t>
            </a:r>
            <a:r>
              <a:rPr lang="ar-SA" sz="2400" b="1" dirty="0">
                <a:latin typeface="Urdu Typesetting" panose="03020402040406030203" pitchFamily="66" charset="-78"/>
                <a:cs typeface="Urdu Typesetting" panose="03020402040406030203" pitchFamily="66" charset="-78"/>
              </a:rPr>
              <a:t>پروکیورمنٹ سے منسلک ہونے کی حکمت عملی ناروے  کا بہترین انتخاب تھی۔</a:t>
            </a:r>
          </a:p>
          <a:p>
            <a:pPr marL="0" indent="0" algn="r" rtl="1">
              <a:buNone/>
            </a:pPr>
            <a:r>
              <a:rPr lang="ar-SA" sz="2400" b="1" dirty="0">
                <a:latin typeface="Urdu Typesetting" panose="03020402040406030203" pitchFamily="66" charset="-78"/>
                <a:cs typeface="Urdu Typesetting" panose="03020402040406030203" pitchFamily="66" charset="-78"/>
              </a:rPr>
              <a:t>ناروے کمزور ہے اور صحت کے شعبے میں بین الاقوامی اتحاد پر  انحصار کرتا ہے۔ ہم یورپی یونین اور یورپ کے انفرادی ممالک کی خیر سگالی اور مدد کی بدولت کامیاب ہوئے۔</a:t>
            </a:r>
          </a:p>
          <a:p>
            <a:pPr marL="0" indent="0" algn="r" rtl="1">
              <a:buNone/>
            </a:pPr>
            <a:endParaRPr lang="ar-SA" sz="2400" b="1" dirty="0">
              <a:latin typeface="Urdu Typesetting" panose="03020402040406030203" pitchFamily="66" charset="-78"/>
              <a:cs typeface="Urdu Typesetting" panose="03020402040406030203" pitchFamily="66" charset="-78"/>
            </a:endParaRPr>
          </a:p>
          <a:p>
            <a:pPr marL="0" indent="0" algn="r" rtl="1">
              <a:buNone/>
            </a:pPr>
            <a:r>
              <a:rPr lang="ar-SA" sz="2400" b="1" dirty="0">
                <a:latin typeface="Urdu Typesetting" panose="03020402040406030203" pitchFamily="66" charset="-78"/>
                <a:cs typeface="Urdu Typesetting" panose="03020402040406030203" pitchFamily="66" charset="-78"/>
              </a:rPr>
              <a:t>سیکھنے کا نقطہ:</a:t>
            </a:r>
          </a:p>
          <a:p>
            <a:pPr marL="0" indent="0" algn="r" rtl="1">
              <a:buNone/>
            </a:pPr>
            <a:r>
              <a:rPr lang="ar-SA" sz="2400" b="1" dirty="0">
                <a:latin typeface="Urdu Typesetting" panose="03020402040406030203" pitchFamily="66" charset="-78"/>
                <a:cs typeface="Urdu Typesetting" panose="03020402040406030203" pitchFamily="66" charset="-78"/>
              </a:rPr>
              <a:t>کمزوریوں کو دور کرنے کے لیے، یہ ضروری ہے کہ ناروے خود کو </a:t>
            </a:r>
            <a:r>
              <a:rPr lang="nb-NO" sz="2400" b="1" dirty="0">
                <a:latin typeface="Urdu Typesetting" panose="03020402040406030203" pitchFamily="66" charset="-78"/>
                <a:cs typeface="Urdu Typesetting" panose="03020402040406030203" pitchFamily="66" charset="-78"/>
              </a:rPr>
              <a:t>EU </a:t>
            </a:r>
            <a:r>
              <a:rPr lang="ar-SA" sz="2400" b="1" dirty="0">
                <a:latin typeface="Urdu Typesetting" panose="03020402040406030203" pitchFamily="66" charset="-78"/>
                <a:cs typeface="Urdu Typesetting" panose="03020402040406030203" pitchFamily="66" charset="-78"/>
              </a:rPr>
              <a:t>کے مضبوط صحتی تعاون کے ساتھ جوڑے</a:t>
            </a:r>
            <a:r>
              <a:rPr lang="nb-NO" sz="2400" b="1" dirty="0">
                <a:latin typeface="Urdu Typesetting" panose="03020402040406030203" pitchFamily="66" charset="-78"/>
                <a:cs typeface="Urdu Typesetting" panose="03020402040406030203" pitchFamily="66" charset="-78"/>
              </a:rPr>
              <a:t> </a:t>
            </a:r>
            <a:r>
              <a:rPr lang="ar-SA" sz="2400" b="1" dirty="0">
                <a:latin typeface="Urdu Typesetting" panose="03020402040406030203" pitchFamily="66" charset="-78"/>
                <a:cs typeface="Urdu Typesetting" panose="03020402040406030203" pitchFamily="66" charset="-78"/>
              </a:rPr>
              <a:t>رکھے۔</a:t>
            </a:r>
            <a:endParaRPr lang="nb-NO" sz="2400" dirty="0">
              <a:latin typeface="Urdu Typesetting" panose="03020402040406030203" pitchFamily="66" charset="-78"/>
              <a:cs typeface="Urdu Typesetting" panose="03020402040406030203" pitchFamily="66" charset="-78"/>
            </a:endParaRPr>
          </a:p>
        </p:txBody>
      </p:sp>
      <p:sp>
        <p:nvSpPr>
          <p:cNvPr id="3" name="Plassholder for bunntekst 2">
            <a:extLst>
              <a:ext uri="{FF2B5EF4-FFF2-40B4-BE49-F238E27FC236}">
                <a16:creationId xmlns:a16="http://schemas.microsoft.com/office/drawing/2014/main" id="{5A31FE0C-1CDA-4DC4-9496-4AF5CAE0F7B3}"/>
              </a:ext>
            </a:extLst>
          </p:cNvPr>
          <p:cNvSpPr>
            <a:spLocks noGrp="1"/>
          </p:cNvSpPr>
          <p:nvPr>
            <p:ph type="ftr" sz="quarter" idx="3"/>
          </p:nvPr>
        </p:nvSpPr>
        <p:spPr/>
        <p:txBody>
          <a:bodyPr/>
          <a:lstStyle/>
          <a:p>
            <a:r>
              <a:rPr lang="ur-PK" sz="1400" dirty="0">
                <a:effectLst/>
                <a:ea typeface="Calibri" panose="020F0502020204030204" pitchFamily="34" charset="0"/>
                <a:cs typeface="Urdu Typesetting" panose="03020402040406030203" pitchFamily="66" charset="-78"/>
              </a:rPr>
              <a:t>کوروناکمیشن</a:t>
            </a:r>
            <a:endParaRPr lang="nb-NO" dirty="0"/>
          </a:p>
        </p:txBody>
      </p:sp>
      <p:sp>
        <p:nvSpPr>
          <p:cNvPr id="4" name="Plassholder for dato 3">
            <a:extLst>
              <a:ext uri="{FF2B5EF4-FFF2-40B4-BE49-F238E27FC236}">
                <a16:creationId xmlns:a16="http://schemas.microsoft.com/office/drawing/2014/main" id="{DBD4554C-03C8-4B0B-9DB7-0D82969F16EF}"/>
              </a:ext>
            </a:extLst>
          </p:cNvPr>
          <p:cNvSpPr>
            <a:spLocks noGrp="1"/>
          </p:cNvSpPr>
          <p:nvPr>
            <p:ph type="dt" sz="half" idx="2"/>
          </p:nvPr>
        </p:nvSpPr>
        <p:spPr/>
        <p:txBody>
          <a:bodyPr/>
          <a:lstStyle/>
          <a:p>
            <a:pPr algn="r"/>
            <a:fld id="{C9913190-7AEA-4875-B0BE-EF4E271E0717}" type="datetime4">
              <a:rPr lang="nb-NO" sz="1000" smtClean="0"/>
              <a:pPr algn="r"/>
              <a:t>3. mai 2022</a:t>
            </a:fld>
            <a:endParaRPr lang="nb-NO" sz="1000" dirty="0"/>
          </a:p>
        </p:txBody>
      </p:sp>
      <p:sp>
        <p:nvSpPr>
          <p:cNvPr id="5" name="Plassholder for lysbildenummer 4">
            <a:extLst>
              <a:ext uri="{FF2B5EF4-FFF2-40B4-BE49-F238E27FC236}">
                <a16:creationId xmlns:a16="http://schemas.microsoft.com/office/drawing/2014/main" id="{791EC75C-ED4D-4CBF-8B82-BFC61277899F}"/>
              </a:ext>
            </a:extLst>
          </p:cNvPr>
          <p:cNvSpPr>
            <a:spLocks noGrp="1"/>
          </p:cNvSpPr>
          <p:nvPr>
            <p:ph type="sldNum" sz="quarter" idx="4"/>
          </p:nvPr>
        </p:nvSpPr>
        <p:spPr/>
        <p:txBody>
          <a:bodyPr/>
          <a:lstStyle/>
          <a:p>
            <a:pPr algn="ctr"/>
            <a:fld id="{29E3B291-050D-4A82-B0A1-DB349FC61753}" type="slidenum">
              <a:rPr lang="nb-NO" sz="1000" smtClean="0"/>
              <a:pPr algn="ctr"/>
              <a:t>14</a:t>
            </a:fld>
            <a:endParaRPr lang="nb-NO" sz="1000" dirty="0"/>
          </a:p>
        </p:txBody>
      </p:sp>
      <p:sp>
        <p:nvSpPr>
          <p:cNvPr id="6" name="Tittel 5">
            <a:extLst>
              <a:ext uri="{FF2B5EF4-FFF2-40B4-BE49-F238E27FC236}">
                <a16:creationId xmlns:a16="http://schemas.microsoft.com/office/drawing/2014/main" id="{9C53D8DE-F913-4144-B5C5-08D3E3A8E7A0}"/>
              </a:ext>
            </a:extLst>
          </p:cNvPr>
          <p:cNvSpPr>
            <a:spLocks noGrp="1"/>
          </p:cNvSpPr>
          <p:nvPr>
            <p:ph type="title"/>
          </p:nvPr>
        </p:nvSpPr>
        <p:spPr/>
        <p:txBody>
          <a:bodyPr>
            <a:normAutofit/>
          </a:bodyPr>
          <a:lstStyle/>
          <a:p>
            <a:pPr algn="r" rtl="1">
              <a:lnSpc>
                <a:spcPct val="107000"/>
              </a:lnSpc>
              <a:spcAft>
                <a:spcPts val="800"/>
              </a:spcAft>
            </a:pPr>
            <a:r>
              <a:rPr lang="ur-PK" sz="3600" dirty="0">
                <a:effectLst/>
                <a:latin typeface="Calibri" panose="020F0502020204030204" pitchFamily="34" charset="0"/>
                <a:ea typeface="Calibri" panose="020F0502020204030204" pitchFamily="34" charset="0"/>
                <a:cs typeface="Urdu Typesetting" panose="03020402040406030203" pitchFamily="66" charset="-78"/>
              </a:rPr>
              <a:t> ویکسین کا حصول</a:t>
            </a:r>
            <a:endParaRPr lang="nb-NO" sz="3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07246325"/>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5A72E3A2-72D0-4111-A848-8154BB4B675C}"/>
              </a:ext>
            </a:extLst>
          </p:cNvPr>
          <p:cNvSpPr>
            <a:spLocks noGrp="1"/>
          </p:cNvSpPr>
          <p:nvPr>
            <p:ph idx="1"/>
          </p:nvPr>
        </p:nvSpPr>
        <p:spPr/>
        <p:txBody>
          <a:bodyPr>
            <a:normAutofit/>
          </a:bodyPr>
          <a:lstStyle/>
          <a:p>
            <a:pPr marL="0" indent="0" algn="r" rtl="1">
              <a:lnSpc>
                <a:spcPct val="107000"/>
              </a:lnSpc>
              <a:spcAft>
                <a:spcPts val="800"/>
              </a:spcAft>
              <a:buNone/>
            </a:pPr>
            <a:r>
              <a:rPr lang="ur-PK" sz="2400" b="1" dirty="0">
                <a:effectLst/>
                <a:latin typeface="Calibri" panose="020F0502020204030204" pitchFamily="34" charset="0"/>
                <a:ea typeface="Calibri" panose="020F0502020204030204" pitchFamily="34" charset="0"/>
                <a:cs typeface="Urdu Typesetting" panose="03020402040406030203" pitchFamily="66" charset="-78"/>
              </a:rPr>
              <a:t>مرکزی نتائج</a:t>
            </a:r>
            <a:endParaRPr lang="nb-NO" sz="2400" b="1"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آبادی کی ویکسینیشن کامیاب رہی اور اس کے نتیجے میں اعلی درجات حاصل ہوئے</a:t>
            </a:r>
            <a:endParaRPr lang="nb-NO" sz="2400" dirty="0">
              <a:effectLst/>
              <a:latin typeface="Calibri" panose="020F0502020204030204" pitchFamily="34" charset="0"/>
              <a:ea typeface="Calibri" panose="020F0502020204030204" pitchFamily="34" charset="0"/>
              <a:cs typeface="Urdu Typesetting" panose="03020402040406030203" pitchFamily="66" charset="-78"/>
            </a:endParaRPr>
          </a:p>
          <a:p>
            <a:pPr marL="0" lvl="0" indent="0" algn="r" rtl="1">
              <a:lnSpc>
                <a:spcPct val="107000"/>
              </a:lnSpc>
              <a:spcAft>
                <a:spcPts val="800"/>
              </a:spcAft>
              <a:buNone/>
            </a:pP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انفیکشن کے زیادہ دباؤ والے علاقوں میں ویکسین کی سابقہ </a:t>
            </a:r>
            <a:r>
              <a:rPr lang="ur-PK" sz="2400" dirty="0">
                <a:effectLst/>
                <a:latin typeface="Calibri" panose="020F0502020204030204" pitchFamily="34" charset="0"/>
                <a:ea typeface="Calibri" panose="020F0502020204030204" pitchFamily="34" charset="0"/>
                <a:cs typeface="Times New Roman" panose="02020603050405020304" pitchFamily="18" charset="0"/>
              </a:rPr>
              <a:t>​​</a:t>
            </a:r>
            <a:r>
              <a:rPr lang="ur-PK" sz="2400" dirty="0">
                <a:effectLst/>
                <a:latin typeface="Calibri" panose="020F0502020204030204" pitchFamily="34" charset="0"/>
                <a:ea typeface="Calibri" panose="020F0502020204030204" pitchFamily="34" charset="0"/>
                <a:cs typeface="Urdu Typesetting" panose="03020402040406030203" pitchFamily="66" charset="-78"/>
              </a:rPr>
              <a:t>جغرافیائی ترجیحات کے ساتھ، حکومت کافی حد تک صحت کی حفاظت اور معاشرے میں بگاڑ کو کم کرنے کے اپنے مقاصد حاصل کر سکتی ہے۔</a:t>
            </a:r>
            <a:endParaRPr lang="nb-NO" sz="2400" dirty="0">
              <a:effectLst/>
              <a:latin typeface="Calibri" panose="020F0502020204030204" pitchFamily="34" charset="0"/>
              <a:ea typeface="Calibri" panose="020F0502020204030204" pitchFamily="34" charset="0"/>
              <a:cs typeface="Urdu Typesetting" panose="03020402040406030203" pitchFamily="66" charset="-78"/>
            </a:endParaRPr>
          </a:p>
          <a:p>
            <a:pPr marL="0" lvl="0" indent="0" algn="r" rtl="1">
              <a:lnSpc>
                <a:spcPct val="107000"/>
              </a:lnSpc>
              <a:spcAft>
                <a:spcPts val="800"/>
              </a:spcAft>
              <a:buNone/>
            </a:pP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ویکسین کی حکمت عملی نے بچوں اور نوجوانوں کے بچاو میں خاطر خواہ تعاون نہیں کیا۔</a:t>
            </a:r>
            <a:endParaRPr lang="nb-NO"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Plassholder for bunntekst 2">
            <a:extLst>
              <a:ext uri="{FF2B5EF4-FFF2-40B4-BE49-F238E27FC236}">
                <a16:creationId xmlns:a16="http://schemas.microsoft.com/office/drawing/2014/main" id="{EF426256-BFDD-4ABA-A364-62B93A284222}"/>
              </a:ext>
            </a:extLst>
          </p:cNvPr>
          <p:cNvSpPr>
            <a:spLocks noGrp="1"/>
          </p:cNvSpPr>
          <p:nvPr>
            <p:ph type="ftr" sz="quarter" idx="3"/>
          </p:nvPr>
        </p:nvSpPr>
        <p:spPr/>
        <p:txBody>
          <a:bodyPr/>
          <a:lstStyle/>
          <a:p>
            <a:r>
              <a:rPr lang="ur-PK" sz="1400" dirty="0">
                <a:effectLst/>
                <a:ea typeface="Calibri" panose="020F0502020204030204" pitchFamily="34" charset="0"/>
                <a:cs typeface="Urdu Typesetting" panose="03020402040406030203" pitchFamily="66" charset="-78"/>
              </a:rPr>
              <a:t>کوروناکمیشن</a:t>
            </a:r>
            <a:endParaRPr lang="nb-NO" dirty="0"/>
          </a:p>
        </p:txBody>
      </p:sp>
      <p:sp>
        <p:nvSpPr>
          <p:cNvPr id="4" name="Plassholder for dato 3">
            <a:extLst>
              <a:ext uri="{FF2B5EF4-FFF2-40B4-BE49-F238E27FC236}">
                <a16:creationId xmlns:a16="http://schemas.microsoft.com/office/drawing/2014/main" id="{537981CC-5509-4219-956D-0FB0E25E3E23}"/>
              </a:ext>
            </a:extLst>
          </p:cNvPr>
          <p:cNvSpPr>
            <a:spLocks noGrp="1"/>
          </p:cNvSpPr>
          <p:nvPr>
            <p:ph type="dt" sz="half" idx="2"/>
          </p:nvPr>
        </p:nvSpPr>
        <p:spPr/>
        <p:txBody>
          <a:bodyPr/>
          <a:lstStyle/>
          <a:p>
            <a:pPr algn="r"/>
            <a:fld id="{C9913190-7AEA-4875-B0BE-EF4E271E0717}" type="datetime4">
              <a:rPr lang="nb-NO" sz="1000" smtClean="0"/>
              <a:pPr algn="r"/>
              <a:t>3. mai 2022</a:t>
            </a:fld>
            <a:endParaRPr lang="nb-NO" sz="1000" dirty="0"/>
          </a:p>
        </p:txBody>
      </p:sp>
      <p:sp>
        <p:nvSpPr>
          <p:cNvPr id="5" name="Plassholder for lysbildenummer 4">
            <a:extLst>
              <a:ext uri="{FF2B5EF4-FFF2-40B4-BE49-F238E27FC236}">
                <a16:creationId xmlns:a16="http://schemas.microsoft.com/office/drawing/2014/main" id="{B59336E5-E3B3-45AD-8DDB-228C2AF3023C}"/>
              </a:ext>
            </a:extLst>
          </p:cNvPr>
          <p:cNvSpPr>
            <a:spLocks noGrp="1"/>
          </p:cNvSpPr>
          <p:nvPr>
            <p:ph type="sldNum" sz="quarter" idx="4"/>
          </p:nvPr>
        </p:nvSpPr>
        <p:spPr/>
        <p:txBody>
          <a:bodyPr/>
          <a:lstStyle/>
          <a:p>
            <a:pPr algn="ctr"/>
            <a:fld id="{29E3B291-050D-4A82-B0A1-DB349FC61753}" type="slidenum">
              <a:rPr lang="nb-NO" sz="1000" smtClean="0"/>
              <a:pPr algn="ctr"/>
              <a:t>15</a:t>
            </a:fld>
            <a:endParaRPr lang="nb-NO" sz="1000" dirty="0"/>
          </a:p>
        </p:txBody>
      </p:sp>
      <p:sp>
        <p:nvSpPr>
          <p:cNvPr id="6" name="Tittel 5">
            <a:extLst>
              <a:ext uri="{FF2B5EF4-FFF2-40B4-BE49-F238E27FC236}">
                <a16:creationId xmlns:a16="http://schemas.microsoft.com/office/drawing/2014/main" id="{421A7103-5455-4039-8978-430007C9EEB7}"/>
              </a:ext>
            </a:extLst>
          </p:cNvPr>
          <p:cNvSpPr>
            <a:spLocks noGrp="1"/>
          </p:cNvSpPr>
          <p:nvPr>
            <p:ph type="title"/>
          </p:nvPr>
        </p:nvSpPr>
        <p:spPr/>
        <p:txBody>
          <a:bodyPr>
            <a:normAutofit/>
          </a:bodyPr>
          <a:lstStyle/>
          <a:p>
            <a:pPr algn="r" rtl="1">
              <a:lnSpc>
                <a:spcPct val="107000"/>
              </a:lnSpc>
              <a:spcAft>
                <a:spcPts val="800"/>
              </a:spcAft>
            </a:pPr>
            <a:r>
              <a:rPr lang="ur-PK" sz="3600" dirty="0">
                <a:effectLst/>
                <a:latin typeface="Calibri" panose="020F0502020204030204" pitchFamily="34" charset="0"/>
                <a:ea typeface="Calibri" panose="020F0502020204030204" pitchFamily="34" charset="0"/>
                <a:cs typeface="Urdu Typesetting" panose="03020402040406030203" pitchFamily="66" charset="-78"/>
              </a:rPr>
              <a:t>ویکسینیشن کی حکمت عملی اور  ویکسینیشن کا نفاذ</a:t>
            </a:r>
            <a:endParaRPr lang="nb-NO" sz="3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749261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3E737DF5-0AF4-4091-BD1F-6B4D9D54111A}"/>
              </a:ext>
            </a:extLst>
          </p:cNvPr>
          <p:cNvSpPr>
            <a:spLocks noGrp="1"/>
          </p:cNvSpPr>
          <p:nvPr>
            <p:ph idx="1"/>
          </p:nvPr>
        </p:nvSpPr>
        <p:spPr/>
        <p:txBody>
          <a:bodyPr>
            <a:normAutofit/>
          </a:bodyPr>
          <a:lstStyle/>
          <a:p>
            <a:pPr marL="358775" lvl="1" indent="0" algn="r" rtl="1">
              <a:lnSpc>
                <a:spcPct val="107000"/>
              </a:lnSpc>
              <a:spcAft>
                <a:spcPts val="800"/>
              </a:spcAft>
              <a:buNone/>
            </a:pPr>
            <a:r>
              <a:rPr lang="ur-PK" sz="3600" dirty="0">
                <a:effectLst/>
                <a:latin typeface="Calibri" panose="020F0502020204030204" pitchFamily="34" charset="0"/>
                <a:ea typeface="Calibri" panose="020F0502020204030204" pitchFamily="34" charset="0"/>
                <a:cs typeface="Urdu Typesetting" panose="03020402040406030203" pitchFamily="66" charset="-78"/>
              </a:rPr>
              <a:t>مرکزی نتائج</a:t>
            </a:r>
            <a:endParaRPr lang="nb-NO" sz="36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حکام اپنے مقاصد کے مطابق بچوں اور نوجوانوں کو مناسب طریقے سے بچانے میں کامیاب نہیں ہو سکے۔</a:t>
            </a:r>
            <a:endParaRPr lang="nb-NO" sz="2400" dirty="0">
              <a:effectLst/>
              <a:latin typeface="Calibri" panose="020F0502020204030204" pitchFamily="34" charset="0"/>
              <a:ea typeface="Calibri" panose="020F0502020204030204" pitchFamily="34" charset="0"/>
              <a:cs typeface="Urdu Typesetting" panose="03020402040406030203" pitchFamily="66" charset="-78"/>
            </a:endParaRPr>
          </a:p>
          <a:p>
            <a:pPr marL="0" lvl="0" indent="0" algn="r" rtl="1">
              <a:lnSpc>
                <a:spcPct val="107000"/>
              </a:lnSpc>
              <a:spcAft>
                <a:spcPts val="800"/>
              </a:spcAft>
              <a:buNone/>
            </a:pP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ہم اس کے نتائج کو پوری طرح سے نہیں سمجھتے، لیکن ہمیں کچھ پریشان کن رجحانات نظر آتے ہیں۔</a:t>
            </a:r>
            <a:endParaRPr lang="nb-NO"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Plassholder for bunntekst 2">
            <a:extLst>
              <a:ext uri="{FF2B5EF4-FFF2-40B4-BE49-F238E27FC236}">
                <a16:creationId xmlns:a16="http://schemas.microsoft.com/office/drawing/2014/main" id="{DD042FD5-96F7-4B5E-83FC-13700DC42A74}"/>
              </a:ext>
            </a:extLst>
          </p:cNvPr>
          <p:cNvSpPr>
            <a:spLocks noGrp="1"/>
          </p:cNvSpPr>
          <p:nvPr>
            <p:ph type="ftr" sz="quarter" idx="3"/>
          </p:nvPr>
        </p:nvSpPr>
        <p:spPr/>
        <p:txBody>
          <a:bodyPr/>
          <a:lstStyle/>
          <a:p>
            <a:r>
              <a:rPr lang="ur-PK" sz="1400" dirty="0">
                <a:effectLst/>
                <a:ea typeface="Calibri" panose="020F0502020204030204" pitchFamily="34" charset="0"/>
                <a:cs typeface="Urdu Typesetting" panose="03020402040406030203" pitchFamily="66" charset="-78"/>
              </a:rPr>
              <a:t>کوروناکمیشن</a:t>
            </a:r>
            <a:endParaRPr lang="nb-NO" dirty="0"/>
          </a:p>
        </p:txBody>
      </p:sp>
      <p:sp>
        <p:nvSpPr>
          <p:cNvPr id="4" name="Plassholder for dato 3">
            <a:extLst>
              <a:ext uri="{FF2B5EF4-FFF2-40B4-BE49-F238E27FC236}">
                <a16:creationId xmlns:a16="http://schemas.microsoft.com/office/drawing/2014/main" id="{AAACBBAD-C90E-4CDA-86E5-C96B3E5CA37B}"/>
              </a:ext>
            </a:extLst>
          </p:cNvPr>
          <p:cNvSpPr>
            <a:spLocks noGrp="1"/>
          </p:cNvSpPr>
          <p:nvPr>
            <p:ph type="dt" sz="half" idx="2"/>
          </p:nvPr>
        </p:nvSpPr>
        <p:spPr/>
        <p:txBody>
          <a:bodyPr/>
          <a:lstStyle/>
          <a:p>
            <a:pPr algn="r"/>
            <a:fld id="{C9913190-7AEA-4875-B0BE-EF4E271E0717}" type="datetime4">
              <a:rPr lang="nb-NO" sz="1000" smtClean="0"/>
              <a:pPr algn="r"/>
              <a:t>3. mai 2022</a:t>
            </a:fld>
            <a:endParaRPr lang="nb-NO" sz="1000" dirty="0"/>
          </a:p>
        </p:txBody>
      </p:sp>
      <p:sp>
        <p:nvSpPr>
          <p:cNvPr id="5" name="Plassholder for lysbildenummer 4">
            <a:extLst>
              <a:ext uri="{FF2B5EF4-FFF2-40B4-BE49-F238E27FC236}">
                <a16:creationId xmlns:a16="http://schemas.microsoft.com/office/drawing/2014/main" id="{572F11A5-E0A7-46CF-8985-0F7A84D72B49}"/>
              </a:ext>
            </a:extLst>
          </p:cNvPr>
          <p:cNvSpPr>
            <a:spLocks noGrp="1"/>
          </p:cNvSpPr>
          <p:nvPr>
            <p:ph type="sldNum" sz="quarter" idx="4"/>
          </p:nvPr>
        </p:nvSpPr>
        <p:spPr/>
        <p:txBody>
          <a:bodyPr/>
          <a:lstStyle/>
          <a:p>
            <a:pPr algn="ctr"/>
            <a:fld id="{29E3B291-050D-4A82-B0A1-DB349FC61753}" type="slidenum">
              <a:rPr lang="nb-NO" sz="1000" smtClean="0"/>
              <a:pPr algn="ctr"/>
              <a:t>16</a:t>
            </a:fld>
            <a:endParaRPr lang="nb-NO" sz="1000" dirty="0"/>
          </a:p>
        </p:txBody>
      </p:sp>
      <p:sp>
        <p:nvSpPr>
          <p:cNvPr id="6" name="Tittel 5">
            <a:extLst>
              <a:ext uri="{FF2B5EF4-FFF2-40B4-BE49-F238E27FC236}">
                <a16:creationId xmlns:a16="http://schemas.microsoft.com/office/drawing/2014/main" id="{E0D624FD-CC0B-4C55-9763-C2BADD19D855}"/>
              </a:ext>
            </a:extLst>
          </p:cNvPr>
          <p:cNvSpPr>
            <a:spLocks noGrp="1"/>
          </p:cNvSpPr>
          <p:nvPr>
            <p:ph type="title"/>
          </p:nvPr>
        </p:nvSpPr>
        <p:spPr/>
        <p:txBody>
          <a:bodyPr>
            <a:normAutofit/>
          </a:bodyPr>
          <a:lstStyle/>
          <a:p>
            <a:pPr algn="r" rtl="1">
              <a:lnSpc>
                <a:spcPct val="107000"/>
              </a:lnSpc>
              <a:spcAft>
                <a:spcPts val="800"/>
              </a:spcAft>
            </a:pPr>
            <a:r>
              <a:rPr lang="ur-PK" sz="3600" dirty="0">
                <a:effectLst/>
                <a:latin typeface="Calibri" panose="020F0502020204030204" pitchFamily="34" charset="0"/>
                <a:ea typeface="Calibri" panose="020F0502020204030204" pitchFamily="34" charset="0"/>
                <a:cs typeface="Urdu Typesetting" panose="03020402040406030203" pitchFamily="66" charset="-78"/>
              </a:rPr>
              <a:t>عالمی وبا کے اثرات بچوں  اور نوجوانوں اور طالب علموں پر شدید ترین رہے</a:t>
            </a:r>
            <a:endParaRPr lang="nb-NO" sz="3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520204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8577A4FA-D976-4F96-9452-E261F0796DED}"/>
              </a:ext>
            </a:extLst>
          </p:cNvPr>
          <p:cNvSpPr>
            <a:spLocks noGrp="1"/>
          </p:cNvSpPr>
          <p:nvPr>
            <p:ph idx="1"/>
          </p:nvPr>
        </p:nvSpPr>
        <p:spPr/>
        <p:txBody>
          <a:bodyPr>
            <a:normAutofit/>
          </a:bodyPr>
          <a:lstStyle/>
          <a:p>
            <a:pPr marL="0" indent="0" algn="r" rtl="1">
              <a:lnSpc>
                <a:spcPct val="107000"/>
              </a:lnSpc>
              <a:spcAft>
                <a:spcPts val="800"/>
              </a:spcAft>
              <a:buNone/>
            </a:pPr>
            <a:r>
              <a:rPr lang="ur-PK" sz="3600" dirty="0">
                <a:effectLst/>
                <a:latin typeface="Calibri" panose="020F0502020204030204" pitchFamily="34" charset="0"/>
                <a:ea typeface="Calibri" panose="020F0502020204030204" pitchFamily="34" charset="0"/>
                <a:cs typeface="Urdu Typesetting" panose="03020402040406030203" pitchFamily="66" charset="-78"/>
              </a:rPr>
              <a:t>مرکزی نتائج</a:t>
            </a:r>
            <a:endParaRPr lang="nb-NO" sz="36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ناروے میں تارکین وطن کی آبادی متاثرہ اور شدید بیماروں میں زیادہ تھی اور ویکسین لگائے جانے والوں میں اس کی نمائندگی کم تھی۔</a:t>
            </a:r>
            <a:endParaRPr lang="nb-NO" sz="2400" dirty="0">
              <a:effectLst/>
              <a:latin typeface="Calibri" panose="020F0502020204030204" pitchFamily="34" charset="0"/>
              <a:ea typeface="Calibri" panose="020F0502020204030204" pitchFamily="34" charset="0"/>
              <a:cs typeface="Urdu Typesetting" panose="03020402040406030203" pitchFamily="66" charset="-78"/>
            </a:endParaRPr>
          </a:p>
          <a:p>
            <a:pPr marL="0" lvl="0" indent="0" algn="r" rtl="1">
              <a:lnSpc>
                <a:spcPct val="107000"/>
              </a:lnSpc>
              <a:spcAft>
                <a:spcPts val="800"/>
              </a:spcAft>
              <a:buNone/>
            </a:pP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حکام جانچ، تنہائی اور ویکسینیشن کی معاشی، عملی اور سماجی رکاوٹوں سے نمٹنے کے لیے کافی حد تک تیار نہیں تھے جو تارکین وطن کے پس منظر رکھنے والے بہت سے لوگوں میں موجود تھے۔</a:t>
            </a:r>
            <a:endParaRPr lang="nb-NO" sz="2400" dirty="0">
              <a:effectLst/>
              <a:latin typeface="Calibri" panose="020F0502020204030204" pitchFamily="34" charset="0"/>
              <a:ea typeface="Calibri" panose="020F0502020204030204" pitchFamily="34" charset="0"/>
              <a:cs typeface="Urdu Typesetting" panose="03020402040406030203" pitchFamily="66" charset="-78"/>
            </a:endParaRPr>
          </a:p>
          <a:p>
            <a:pPr marL="0" lvl="0" indent="0" algn="r" rtl="1">
              <a:lnSpc>
                <a:spcPct val="107000"/>
              </a:lnSpc>
              <a:spcAft>
                <a:spcPts val="800"/>
              </a:spcAft>
              <a:buNone/>
            </a:pP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آبادی کے اس حصے کے خلاف ٹارگٹڈ اقدامات کو نافذ کرنے میں کافی وقت لگا۔</a:t>
            </a:r>
            <a:endParaRPr lang="nb-NO"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Plassholder for bunntekst 2">
            <a:extLst>
              <a:ext uri="{FF2B5EF4-FFF2-40B4-BE49-F238E27FC236}">
                <a16:creationId xmlns:a16="http://schemas.microsoft.com/office/drawing/2014/main" id="{E6A9BFF4-B205-4F13-9B8D-16D027677353}"/>
              </a:ext>
            </a:extLst>
          </p:cNvPr>
          <p:cNvSpPr>
            <a:spLocks noGrp="1"/>
          </p:cNvSpPr>
          <p:nvPr>
            <p:ph type="ftr" sz="quarter" idx="3"/>
          </p:nvPr>
        </p:nvSpPr>
        <p:spPr/>
        <p:txBody>
          <a:bodyPr/>
          <a:lstStyle/>
          <a:p>
            <a:r>
              <a:rPr lang="ur-PK" sz="1400" dirty="0">
                <a:effectLst/>
                <a:ea typeface="Calibri" panose="020F0502020204030204" pitchFamily="34" charset="0"/>
                <a:cs typeface="Urdu Typesetting" panose="03020402040406030203" pitchFamily="66" charset="-78"/>
              </a:rPr>
              <a:t>کوروناکمیشن</a:t>
            </a:r>
            <a:endParaRPr lang="nb-NO" dirty="0"/>
          </a:p>
        </p:txBody>
      </p:sp>
      <p:sp>
        <p:nvSpPr>
          <p:cNvPr id="4" name="Plassholder for dato 3">
            <a:extLst>
              <a:ext uri="{FF2B5EF4-FFF2-40B4-BE49-F238E27FC236}">
                <a16:creationId xmlns:a16="http://schemas.microsoft.com/office/drawing/2014/main" id="{CA4F63F1-CCD0-4518-A73F-D055D2CED758}"/>
              </a:ext>
            </a:extLst>
          </p:cNvPr>
          <p:cNvSpPr>
            <a:spLocks noGrp="1"/>
          </p:cNvSpPr>
          <p:nvPr>
            <p:ph type="dt" sz="half" idx="2"/>
          </p:nvPr>
        </p:nvSpPr>
        <p:spPr/>
        <p:txBody>
          <a:bodyPr/>
          <a:lstStyle/>
          <a:p>
            <a:pPr algn="r"/>
            <a:fld id="{C9913190-7AEA-4875-B0BE-EF4E271E0717}" type="datetime4">
              <a:rPr lang="nb-NO" sz="1000" smtClean="0"/>
              <a:pPr algn="r"/>
              <a:t>3. mai 2022</a:t>
            </a:fld>
            <a:endParaRPr lang="nb-NO" sz="1000" dirty="0"/>
          </a:p>
        </p:txBody>
      </p:sp>
      <p:sp>
        <p:nvSpPr>
          <p:cNvPr id="5" name="Plassholder for lysbildenummer 4">
            <a:extLst>
              <a:ext uri="{FF2B5EF4-FFF2-40B4-BE49-F238E27FC236}">
                <a16:creationId xmlns:a16="http://schemas.microsoft.com/office/drawing/2014/main" id="{4F213EA0-7798-44F1-9AA0-0359753D9BBC}"/>
              </a:ext>
            </a:extLst>
          </p:cNvPr>
          <p:cNvSpPr>
            <a:spLocks noGrp="1"/>
          </p:cNvSpPr>
          <p:nvPr>
            <p:ph type="sldNum" sz="quarter" idx="4"/>
          </p:nvPr>
        </p:nvSpPr>
        <p:spPr/>
        <p:txBody>
          <a:bodyPr/>
          <a:lstStyle/>
          <a:p>
            <a:pPr algn="ctr"/>
            <a:fld id="{29E3B291-050D-4A82-B0A1-DB349FC61753}" type="slidenum">
              <a:rPr lang="nb-NO" sz="1000" smtClean="0"/>
              <a:pPr algn="ctr"/>
              <a:t>17</a:t>
            </a:fld>
            <a:endParaRPr lang="nb-NO" sz="1000" dirty="0"/>
          </a:p>
        </p:txBody>
      </p:sp>
      <p:sp>
        <p:nvSpPr>
          <p:cNvPr id="6" name="Tittel 5">
            <a:extLst>
              <a:ext uri="{FF2B5EF4-FFF2-40B4-BE49-F238E27FC236}">
                <a16:creationId xmlns:a16="http://schemas.microsoft.com/office/drawing/2014/main" id="{827F7E21-FD91-49D0-811A-9C59F782A44D}"/>
              </a:ext>
            </a:extLst>
          </p:cNvPr>
          <p:cNvSpPr>
            <a:spLocks noGrp="1"/>
          </p:cNvSpPr>
          <p:nvPr>
            <p:ph type="title"/>
          </p:nvPr>
        </p:nvSpPr>
        <p:spPr/>
        <p:txBody>
          <a:bodyPr>
            <a:normAutofit/>
          </a:bodyPr>
          <a:lstStyle/>
          <a:p>
            <a:pPr algn="r" rtl="1">
              <a:lnSpc>
                <a:spcPct val="107000"/>
              </a:lnSpc>
              <a:spcAft>
                <a:spcPts val="800"/>
              </a:spcAft>
            </a:pPr>
            <a:r>
              <a:rPr lang="ur-PK" sz="3600" dirty="0">
                <a:effectLst/>
                <a:latin typeface="Calibri" panose="020F0502020204030204" pitchFamily="34" charset="0"/>
                <a:ea typeface="Calibri" panose="020F0502020204030204" pitchFamily="34" charset="0"/>
                <a:cs typeface="Urdu Typesetting" panose="03020402040406030203" pitchFamily="66" charset="-78"/>
              </a:rPr>
              <a:t>عالمی وبا کے اثرات تارکین وطن آبادی پر شدید ترین رہے</a:t>
            </a:r>
            <a:endParaRPr lang="nb-NO" sz="3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264417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DF3F479A-4E4F-4E75-ACD2-0E3CC4F5D65C}"/>
              </a:ext>
            </a:extLst>
          </p:cNvPr>
          <p:cNvSpPr>
            <a:spLocks noGrp="1"/>
          </p:cNvSpPr>
          <p:nvPr>
            <p:ph idx="1"/>
          </p:nvPr>
        </p:nvSpPr>
        <p:spPr/>
        <p:txBody>
          <a:bodyPr>
            <a:normAutofit/>
          </a:bodyPr>
          <a:lstStyle/>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معاشرے میں کچھ گروہوں کو متعدد خطرات والے عوامل کا سامنا کرنا پڑا ہے۔</a:t>
            </a:r>
            <a:endParaRPr lang="nb-NO" sz="2400" dirty="0">
              <a:effectLst/>
              <a:latin typeface="Calibri" panose="020F0502020204030204" pitchFamily="34" charset="0"/>
              <a:ea typeface="Calibri" panose="020F0502020204030204" pitchFamily="34" charset="0"/>
              <a:cs typeface="Urdu Typesetting" panose="03020402040406030203" pitchFamily="66" charset="-78"/>
            </a:endParaRPr>
          </a:p>
          <a:p>
            <a:pPr marL="0" lvl="0" indent="0" algn="r" rtl="1">
              <a:lnSpc>
                <a:spcPct val="107000"/>
              </a:lnSpc>
              <a:spcAft>
                <a:spcPts val="800"/>
              </a:spcAft>
              <a:buNone/>
            </a:pP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اس کا اطلاق بڑی حد تک بچوں اور نوجوانوں پر ہوا ہے</a:t>
            </a:r>
            <a:endParaRPr lang="nb-NO" sz="2400" dirty="0">
              <a:effectLst/>
              <a:latin typeface="Calibri" panose="020F0502020204030204" pitchFamily="34" charset="0"/>
              <a:ea typeface="Calibri" panose="020F0502020204030204" pitchFamily="34" charset="0"/>
              <a:cs typeface="Urdu Typesetting" panose="03020402040406030203" pitchFamily="66" charset="-78"/>
            </a:endParaRPr>
          </a:p>
          <a:p>
            <a:pPr marL="0" lvl="0" indent="0" algn="r" rtl="1">
              <a:lnSpc>
                <a:spcPct val="107000"/>
              </a:lnSpc>
              <a:spcAft>
                <a:spcPts val="800"/>
              </a:spcAft>
              <a:buNone/>
            </a:pP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Symbol" panose="05050102010706020507" pitchFamily="18" charset="2"/>
              <a:buChar char=""/>
            </a:pPr>
            <a:r>
              <a:rPr lang="ur-PK" sz="2400" dirty="0">
                <a:effectLst/>
                <a:latin typeface="Calibri" panose="020F0502020204030204" pitchFamily="34" charset="0"/>
                <a:ea typeface="Calibri" panose="020F0502020204030204" pitchFamily="34" charset="0"/>
                <a:cs typeface="Urdu Typesetting" panose="03020402040406030203" pitchFamily="66" charset="-78"/>
              </a:rPr>
              <a:t>حکام کو صورت حال کی قریب سے پیروی کرنی چاہیے اور معاوضے کے اقدامات پر عمل درآمد کے لیے کم حد ہونی چاہیے۔</a:t>
            </a:r>
            <a:r>
              <a:rPr lang="ur-PK" sz="2400" dirty="0">
                <a:effectLst/>
                <a:latin typeface="Calibri" panose="020F0502020204030204" pitchFamily="34" charset="0"/>
                <a:ea typeface="Calibri" panose="020F0502020204030204" pitchFamily="34" charset="0"/>
                <a:cs typeface="Arial" panose="020B0604020202020204" pitchFamily="34" charset="0"/>
              </a:rPr>
              <a:t> </a:t>
            </a:r>
            <a:r>
              <a:rPr lang="ur-PK" sz="2400" dirty="0">
                <a:effectLst/>
                <a:latin typeface="Calibri" panose="020F0502020204030204" pitchFamily="34" charset="0"/>
                <a:ea typeface="Calibri" panose="020F0502020204030204" pitchFamily="34" charset="0"/>
                <a:cs typeface="Urdu Typesetting" panose="03020402040406030203" pitchFamily="66" charset="-78"/>
              </a:rPr>
              <a:t>اقدامات طویل مدتی اور </a:t>
            </a:r>
            <a:r>
              <a:rPr lang="nb-NO" sz="2400" dirty="0">
                <a:effectLst/>
                <a:latin typeface="Calibri" panose="020F0502020204030204" pitchFamily="34" charset="0"/>
                <a:ea typeface="Calibri" panose="020F0502020204030204" pitchFamily="34" charset="0"/>
                <a:cs typeface="Urdu Typesetting" panose="03020402040406030203" pitchFamily="66" charset="-78"/>
              </a:rPr>
              <a:t> </a:t>
            </a:r>
            <a:r>
              <a:rPr lang="ur-PK" sz="2400" dirty="0">
                <a:effectLst/>
                <a:latin typeface="Calibri" panose="020F0502020204030204" pitchFamily="34" charset="0"/>
                <a:ea typeface="Calibri" panose="020F0502020204030204" pitchFamily="34" charset="0"/>
                <a:cs typeface="Urdu Typesetting" panose="03020402040406030203" pitchFamily="66" charset="-78"/>
              </a:rPr>
              <a:t> پر ہدف ہونے چاہئیں۔</a:t>
            </a:r>
            <a:endParaRPr lang="nb-NO"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Plassholder for bunntekst 2">
            <a:extLst>
              <a:ext uri="{FF2B5EF4-FFF2-40B4-BE49-F238E27FC236}">
                <a16:creationId xmlns:a16="http://schemas.microsoft.com/office/drawing/2014/main" id="{95EDC97A-1E57-4F67-B690-9433B26E1B93}"/>
              </a:ext>
            </a:extLst>
          </p:cNvPr>
          <p:cNvSpPr>
            <a:spLocks noGrp="1"/>
          </p:cNvSpPr>
          <p:nvPr>
            <p:ph type="ftr" sz="quarter" idx="3"/>
          </p:nvPr>
        </p:nvSpPr>
        <p:spPr/>
        <p:txBody>
          <a:bodyPr/>
          <a:lstStyle/>
          <a:p>
            <a:r>
              <a:rPr lang="ur-PK" sz="1400" dirty="0">
                <a:effectLst/>
                <a:ea typeface="Calibri" panose="020F0502020204030204" pitchFamily="34" charset="0"/>
                <a:cs typeface="Urdu Typesetting" panose="03020402040406030203" pitchFamily="66" charset="-78"/>
              </a:rPr>
              <a:t>کوروناکمیشن</a:t>
            </a:r>
            <a:endParaRPr lang="nb-NO" dirty="0"/>
          </a:p>
        </p:txBody>
      </p:sp>
      <p:sp>
        <p:nvSpPr>
          <p:cNvPr id="4" name="Plassholder for dato 3">
            <a:extLst>
              <a:ext uri="{FF2B5EF4-FFF2-40B4-BE49-F238E27FC236}">
                <a16:creationId xmlns:a16="http://schemas.microsoft.com/office/drawing/2014/main" id="{70906F30-D4BE-4D99-88FE-959376580C70}"/>
              </a:ext>
            </a:extLst>
          </p:cNvPr>
          <p:cNvSpPr>
            <a:spLocks noGrp="1"/>
          </p:cNvSpPr>
          <p:nvPr>
            <p:ph type="dt" sz="half" idx="2"/>
          </p:nvPr>
        </p:nvSpPr>
        <p:spPr/>
        <p:txBody>
          <a:bodyPr/>
          <a:lstStyle/>
          <a:p>
            <a:pPr algn="r"/>
            <a:fld id="{C9913190-7AEA-4875-B0BE-EF4E271E0717}" type="datetime4">
              <a:rPr lang="nb-NO" sz="1000" smtClean="0"/>
              <a:pPr algn="r"/>
              <a:t>3. mai 2022</a:t>
            </a:fld>
            <a:endParaRPr lang="nb-NO" sz="1000" dirty="0"/>
          </a:p>
        </p:txBody>
      </p:sp>
      <p:sp>
        <p:nvSpPr>
          <p:cNvPr id="5" name="Plassholder for lysbildenummer 4">
            <a:extLst>
              <a:ext uri="{FF2B5EF4-FFF2-40B4-BE49-F238E27FC236}">
                <a16:creationId xmlns:a16="http://schemas.microsoft.com/office/drawing/2014/main" id="{414DCC3A-F66F-495B-8ED3-D0A5021E7307}"/>
              </a:ext>
            </a:extLst>
          </p:cNvPr>
          <p:cNvSpPr>
            <a:spLocks noGrp="1"/>
          </p:cNvSpPr>
          <p:nvPr>
            <p:ph type="sldNum" sz="quarter" idx="4"/>
          </p:nvPr>
        </p:nvSpPr>
        <p:spPr/>
        <p:txBody>
          <a:bodyPr/>
          <a:lstStyle/>
          <a:p>
            <a:pPr algn="ctr"/>
            <a:fld id="{29E3B291-050D-4A82-B0A1-DB349FC61753}" type="slidenum">
              <a:rPr lang="nb-NO" sz="1000" smtClean="0"/>
              <a:pPr algn="ctr"/>
              <a:t>18</a:t>
            </a:fld>
            <a:endParaRPr lang="nb-NO" sz="1000" dirty="0"/>
          </a:p>
        </p:txBody>
      </p:sp>
      <p:sp>
        <p:nvSpPr>
          <p:cNvPr id="6" name="Tittel 5">
            <a:extLst>
              <a:ext uri="{FF2B5EF4-FFF2-40B4-BE49-F238E27FC236}">
                <a16:creationId xmlns:a16="http://schemas.microsoft.com/office/drawing/2014/main" id="{61C875AA-8FE0-4747-903A-2FFAD6AD5C5D}"/>
              </a:ext>
            </a:extLst>
          </p:cNvPr>
          <p:cNvSpPr>
            <a:spLocks noGrp="1"/>
          </p:cNvSpPr>
          <p:nvPr>
            <p:ph type="title"/>
          </p:nvPr>
        </p:nvSpPr>
        <p:spPr/>
        <p:txBody>
          <a:bodyPr>
            <a:normAutofit/>
          </a:bodyPr>
          <a:lstStyle/>
          <a:p>
            <a:pPr algn="r" rtl="1">
              <a:lnSpc>
                <a:spcPct val="107000"/>
              </a:lnSpc>
              <a:spcAft>
                <a:spcPts val="800"/>
              </a:spcAft>
            </a:pPr>
            <a:r>
              <a:rPr lang="ur-PK" sz="3600" dirty="0">
                <a:effectLst/>
                <a:latin typeface="Calibri" panose="020F0502020204030204" pitchFamily="34" charset="0"/>
                <a:ea typeface="Calibri" panose="020F0502020204030204" pitchFamily="34" charset="0"/>
                <a:cs typeface="Urdu Typesetting" panose="03020402040406030203" pitchFamily="66" charset="-78"/>
              </a:rPr>
              <a:t>وبائی مرض نے معاشرتی عدم مساوات کو بڑھا دیا ہے</a:t>
            </a:r>
            <a:endParaRPr lang="nb-NO" sz="3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191346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1A599307-A5A8-4154-8E5F-BAC904016462}"/>
              </a:ext>
            </a:extLst>
          </p:cNvPr>
          <p:cNvSpPr>
            <a:spLocks noGrp="1"/>
          </p:cNvSpPr>
          <p:nvPr>
            <p:ph idx="1"/>
          </p:nvPr>
        </p:nvSpPr>
        <p:spPr/>
        <p:txBody>
          <a:bodyPr>
            <a:normAutofit/>
          </a:bodyPr>
          <a:lstStyle/>
          <a:p>
            <a:pPr marL="0" indent="0" algn="r" rtl="1">
              <a:lnSpc>
                <a:spcPct val="107000"/>
              </a:lnSpc>
              <a:spcAft>
                <a:spcPts val="800"/>
              </a:spcAft>
              <a:buNone/>
            </a:pPr>
            <a:r>
              <a:rPr lang="ur-PK" sz="3600" dirty="0">
                <a:effectLst/>
                <a:latin typeface="Calibri" panose="020F0502020204030204" pitchFamily="34" charset="0"/>
                <a:ea typeface="Calibri" panose="020F0502020204030204" pitchFamily="34" charset="0"/>
                <a:cs typeface="Urdu Typesetting" panose="03020402040406030203" pitchFamily="66" charset="-78"/>
              </a:rPr>
              <a:t>مستقبل کے بحرانوں کے لیے بہتر طور پر تیار رہنا</a:t>
            </a:r>
            <a:endParaRPr lang="nb-NO" sz="3600" dirty="0">
              <a:effectLst/>
              <a:latin typeface="Calibri" panose="020F0502020204030204" pitchFamily="34" charset="0"/>
              <a:ea typeface="Calibri" panose="020F0502020204030204" pitchFamily="34" charset="0"/>
              <a:cs typeface="Urdu Typesetting" panose="03020402040406030203" pitchFamily="66" charset="-78"/>
            </a:endParaRPr>
          </a:p>
          <a:p>
            <a:pPr marL="742950" indent="-742950" algn="r" rtl="1">
              <a:lnSpc>
                <a:spcPct val="107000"/>
              </a:lnSpc>
              <a:spcAft>
                <a:spcPts val="800"/>
              </a:spcAft>
              <a:buFont typeface="+mj-lt"/>
              <a:buAutoNum type="arabicPeriod"/>
            </a:pPr>
            <a:endParaRPr lang="nb-NO" sz="3600" dirty="0">
              <a:effectLst/>
              <a:latin typeface="Calibri" panose="020F0502020204030204" pitchFamily="34" charset="0"/>
              <a:ea typeface="Calibri" panose="020F0502020204030204" pitchFamily="34" charset="0"/>
              <a:cs typeface="Arial" panose="020B0604020202020204" pitchFamily="34" charset="0"/>
            </a:endParaRPr>
          </a:p>
          <a:p>
            <a:pPr marL="457200" lvl="0" indent="-457200" algn="r" rtl="1">
              <a:lnSpc>
                <a:spcPct val="107000"/>
              </a:lnSpc>
              <a:spcAft>
                <a:spcPts val="800"/>
              </a:spcAft>
              <a:buFont typeface="+mj-lt"/>
              <a:buAutoNum type="arabicPeriod"/>
            </a:pPr>
            <a:r>
              <a:rPr lang="ur-PK" sz="2400" dirty="0">
                <a:effectLst/>
                <a:latin typeface="Calibri" panose="020F0502020204030204" pitchFamily="34" charset="0"/>
                <a:ea typeface="Calibri" panose="020F0502020204030204" pitchFamily="34" charset="0"/>
                <a:cs typeface="Urdu Typesetting" panose="03020402040406030203" pitchFamily="66" charset="-78"/>
              </a:rPr>
              <a:t>حکام کو معلوم خطرات کی کمزوریوں کو کم کرنے کے لیے اقدامات کرنے چاہئیں۔</a:t>
            </a:r>
            <a:endParaRPr lang="nb-NO" sz="2400" dirty="0">
              <a:effectLst/>
              <a:latin typeface="Calibri" panose="020F0502020204030204" pitchFamily="34" charset="0"/>
              <a:ea typeface="Calibri" panose="020F0502020204030204" pitchFamily="34" charset="0"/>
              <a:cs typeface="Urdu Typesetting" panose="03020402040406030203" pitchFamily="66" charset="-78"/>
            </a:endParaRPr>
          </a:p>
          <a:p>
            <a:pPr marL="457200" lvl="0" indent="-457200" algn="r" rtl="1">
              <a:lnSpc>
                <a:spcPct val="107000"/>
              </a:lnSpc>
              <a:spcAft>
                <a:spcPts val="800"/>
              </a:spcAft>
              <a:buFont typeface="+mj-lt"/>
              <a:buAutoNum type="arabicPeriod"/>
            </a:pPr>
            <a:endParaRPr lang="nb-NO" sz="2400" dirty="0">
              <a:effectLst/>
              <a:latin typeface="Calibri" panose="020F0502020204030204" pitchFamily="34" charset="0"/>
              <a:ea typeface="Calibri" panose="020F0502020204030204" pitchFamily="34" charset="0"/>
              <a:cs typeface="Arial" panose="020B0604020202020204" pitchFamily="34" charset="0"/>
            </a:endParaRPr>
          </a:p>
          <a:p>
            <a:pPr marL="457200" indent="-457200" algn="r" rtl="1">
              <a:buFont typeface="+mj-lt"/>
              <a:buAutoNum type="arabicPeriod"/>
            </a:pPr>
            <a:r>
              <a:rPr lang="ur-PK" sz="2400" dirty="0">
                <a:effectLst/>
                <a:ea typeface="Calibri" panose="020F0502020204030204" pitchFamily="34" charset="0"/>
                <a:cs typeface="Urdu Typesetting" panose="03020402040406030203" pitchFamily="66" charset="-78"/>
              </a:rPr>
              <a:t>حکام کو ناروے کی بین الاقوامی سپلائی لائنوں میں موجود کمزوریوں پر زیادہ توجہ دینی چاہیے</a:t>
            </a:r>
            <a:endParaRPr lang="nb-NO" sz="2400" dirty="0"/>
          </a:p>
        </p:txBody>
      </p:sp>
      <p:sp>
        <p:nvSpPr>
          <p:cNvPr id="3" name="Plassholder for bunntekst 2">
            <a:extLst>
              <a:ext uri="{FF2B5EF4-FFF2-40B4-BE49-F238E27FC236}">
                <a16:creationId xmlns:a16="http://schemas.microsoft.com/office/drawing/2014/main" id="{A40E7582-E62D-44DB-9733-0406D9E34F97}"/>
              </a:ext>
            </a:extLst>
          </p:cNvPr>
          <p:cNvSpPr>
            <a:spLocks noGrp="1"/>
          </p:cNvSpPr>
          <p:nvPr>
            <p:ph type="ftr" sz="quarter" idx="3"/>
          </p:nvPr>
        </p:nvSpPr>
        <p:spPr/>
        <p:txBody>
          <a:bodyPr/>
          <a:lstStyle/>
          <a:p>
            <a:r>
              <a:rPr lang="ur-PK" sz="1400" dirty="0">
                <a:effectLst/>
                <a:ea typeface="Calibri" panose="020F0502020204030204" pitchFamily="34" charset="0"/>
                <a:cs typeface="Urdu Typesetting" panose="03020402040406030203" pitchFamily="66" charset="-78"/>
              </a:rPr>
              <a:t>کوروناکمیشن</a:t>
            </a:r>
            <a:endParaRPr lang="nb-NO" dirty="0"/>
          </a:p>
        </p:txBody>
      </p:sp>
      <p:sp>
        <p:nvSpPr>
          <p:cNvPr id="4" name="Plassholder for dato 3">
            <a:extLst>
              <a:ext uri="{FF2B5EF4-FFF2-40B4-BE49-F238E27FC236}">
                <a16:creationId xmlns:a16="http://schemas.microsoft.com/office/drawing/2014/main" id="{B7E21FE2-541C-4F0C-B4C0-D57D1B33308D}"/>
              </a:ext>
            </a:extLst>
          </p:cNvPr>
          <p:cNvSpPr>
            <a:spLocks noGrp="1"/>
          </p:cNvSpPr>
          <p:nvPr>
            <p:ph type="dt" sz="half" idx="2"/>
          </p:nvPr>
        </p:nvSpPr>
        <p:spPr/>
        <p:txBody>
          <a:bodyPr/>
          <a:lstStyle/>
          <a:p>
            <a:pPr algn="r"/>
            <a:fld id="{C9913190-7AEA-4875-B0BE-EF4E271E0717}" type="datetime4">
              <a:rPr lang="nb-NO" sz="1000" smtClean="0"/>
              <a:pPr algn="r"/>
              <a:t>3. mai 2022</a:t>
            </a:fld>
            <a:endParaRPr lang="nb-NO" sz="1000" dirty="0"/>
          </a:p>
        </p:txBody>
      </p:sp>
      <p:sp>
        <p:nvSpPr>
          <p:cNvPr id="5" name="Plassholder for lysbildenummer 4">
            <a:extLst>
              <a:ext uri="{FF2B5EF4-FFF2-40B4-BE49-F238E27FC236}">
                <a16:creationId xmlns:a16="http://schemas.microsoft.com/office/drawing/2014/main" id="{CD0F0A3F-1410-4272-B58F-2E8041BB191D}"/>
              </a:ext>
            </a:extLst>
          </p:cNvPr>
          <p:cNvSpPr>
            <a:spLocks noGrp="1"/>
          </p:cNvSpPr>
          <p:nvPr>
            <p:ph type="sldNum" sz="quarter" idx="4"/>
          </p:nvPr>
        </p:nvSpPr>
        <p:spPr/>
        <p:txBody>
          <a:bodyPr/>
          <a:lstStyle/>
          <a:p>
            <a:pPr algn="ctr"/>
            <a:fld id="{29E3B291-050D-4A82-B0A1-DB349FC61753}" type="slidenum">
              <a:rPr lang="nb-NO" sz="1000" smtClean="0"/>
              <a:pPr algn="ctr"/>
              <a:t>19</a:t>
            </a:fld>
            <a:endParaRPr lang="nb-NO" sz="1000" dirty="0"/>
          </a:p>
        </p:txBody>
      </p:sp>
      <p:sp>
        <p:nvSpPr>
          <p:cNvPr id="6" name="Tittel 5">
            <a:extLst>
              <a:ext uri="{FF2B5EF4-FFF2-40B4-BE49-F238E27FC236}">
                <a16:creationId xmlns:a16="http://schemas.microsoft.com/office/drawing/2014/main" id="{180A3C86-2293-4769-8EBC-9D94B99E6630}"/>
              </a:ext>
            </a:extLst>
          </p:cNvPr>
          <p:cNvSpPr>
            <a:spLocks noGrp="1"/>
          </p:cNvSpPr>
          <p:nvPr>
            <p:ph type="title"/>
          </p:nvPr>
        </p:nvSpPr>
        <p:spPr/>
        <p:txBody>
          <a:bodyPr>
            <a:normAutofit/>
          </a:bodyPr>
          <a:lstStyle/>
          <a:p>
            <a:pPr algn="r" rtl="1">
              <a:lnSpc>
                <a:spcPct val="107000"/>
              </a:lnSpc>
              <a:spcAft>
                <a:spcPts val="800"/>
              </a:spcAft>
            </a:pPr>
            <a:r>
              <a:rPr lang="ur-PK" sz="3600" dirty="0">
                <a:effectLst/>
                <a:latin typeface="Calibri" panose="020F0502020204030204" pitchFamily="34" charset="0"/>
                <a:ea typeface="Calibri" panose="020F0502020204030204" pitchFamily="34" charset="0"/>
                <a:cs typeface="Urdu Typesetting" panose="03020402040406030203" pitchFamily="66" charset="-78"/>
              </a:rPr>
              <a:t>دو مجموعی سفارشات</a:t>
            </a:r>
            <a:endParaRPr lang="nb-NO" sz="3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6359842"/>
      </p:ext>
    </p:extLst>
  </p:cSld>
  <p:clrMapOvr>
    <a:masterClrMapping/>
  </p:clrMapOvr>
</p:sld>
</file>

<file path=ppt/theme/theme1.xml><?xml version="1.0" encoding="utf-8"?>
<a:theme xmlns:a="http://schemas.openxmlformats.org/drawingml/2006/main" name="Koronakommisjonen_theme2">
  <a:themeElements>
    <a:clrScheme name="DEP-farger">
      <a:dk1>
        <a:srgbClr val="000000"/>
      </a:dk1>
      <a:lt1>
        <a:srgbClr val="FFFFFF"/>
      </a:lt1>
      <a:dk2>
        <a:srgbClr val="003761"/>
      </a:dk2>
      <a:lt2>
        <a:srgbClr val="FFFFFF"/>
      </a:lt2>
      <a:accent1>
        <a:srgbClr val="3867C8"/>
      </a:accent1>
      <a:accent2>
        <a:srgbClr val="FF6875"/>
      </a:accent2>
      <a:accent3>
        <a:srgbClr val="D7D3D3"/>
      </a:accent3>
      <a:accent4>
        <a:srgbClr val="009D6F"/>
      </a:accent4>
      <a:accent5>
        <a:srgbClr val="FBD036"/>
      </a:accent5>
      <a:accent6>
        <a:srgbClr val="5A6E82"/>
      </a:accent6>
      <a:hlink>
        <a:srgbClr val="30A5FF"/>
      </a:hlink>
      <a:folHlink>
        <a:srgbClr val="FF6875"/>
      </a:folHlink>
    </a:clrScheme>
    <a:fontScheme name="sd_skrifter">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Koronakommisjonen_theme2" id="{B34661FE-C534-497D-9042-DEF53160473C}" vid="{CBE54D4C-CD43-4312-BADF-0D008F26D40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866108A073BFC942BA6CC8719EB5EDE6" ma:contentTypeVersion="2" ma:contentTypeDescription="Opprett et nytt dokument." ma:contentTypeScope="" ma:versionID="a726ae12e89b0e97f2699a4bd326e375">
  <xsd:schema xmlns:xsd="http://www.w3.org/2001/XMLSchema" xmlns:xs="http://www.w3.org/2001/XMLSchema" xmlns:p="http://schemas.microsoft.com/office/2006/metadata/properties" xmlns:ns2="de17518a-0594-4bbd-9c86-14cbe3c2e54e" targetNamespace="http://schemas.microsoft.com/office/2006/metadata/properties" ma:root="true" ma:fieldsID="8fe49b6094ea28ff579ea2fee7faefa6" ns2:_="">
    <xsd:import namespace="de17518a-0594-4bbd-9c86-14cbe3c2e54e"/>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17518a-0594-4bbd-9c86-14cbe3c2e54e" elementFormDefault="qualified">
    <xsd:import namespace="http://schemas.microsoft.com/office/2006/documentManagement/types"/>
    <xsd:import namespace="http://schemas.microsoft.com/office/infopath/2007/PartnerControls"/>
    <xsd:element name="SharedWithUsers" ma:index="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2FFF0D5-4C5C-4721-BD33-EA1B13C03512}">
  <ds:schemaRefs>
    <ds:schemaRef ds:uri="http://purl.org/dc/dcmitype/"/>
    <ds:schemaRef ds:uri="http://schemas.openxmlformats.org/package/2006/metadata/core-properties"/>
    <ds:schemaRef ds:uri="http://schemas.microsoft.com/office/2006/metadata/properties"/>
    <ds:schemaRef ds:uri="http://purl.org/dc/elements/1.1/"/>
    <ds:schemaRef ds:uri="de17518a-0594-4bbd-9c86-14cbe3c2e54e"/>
    <ds:schemaRef ds:uri="http://schemas.microsoft.com/office/2006/documentManagement/types"/>
    <ds:schemaRef ds:uri="http://schemas.microsoft.com/office/infopath/2007/PartnerControls"/>
    <ds:schemaRef ds:uri="http://www.w3.org/XML/1998/namespace"/>
    <ds:schemaRef ds:uri="http://purl.org/dc/terms/"/>
  </ds:schemaRefs>
</ds:datastoreItem>
</file>

<file path=customXml/itemProps2.xml><?xml version="1.0" encoding="utf-8"?>
<ds:datastoreItem xmlns:ds="http://schemas.openxmlformats.org/officeDocument/2006/customXml" ds:itemID="{8ED773E1-1F12-404F-8A4A-B3E5CEAECD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17518a-0594-4bbd-9c86-14cbe3c2e5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F8D8CA-82A4-4AAB-86BB-1C215B9215A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Koronakommisjonen_theme</Template>
  <TotalTime>2055</TotalTime>
  <Words>1247</Words>
  <Application>Microsoft Office PowerPoint</Application>
  <PresentationFormat>Widescreen</PresentationFormat>
  <Paragraphs>186</Paragraphs>
  <Slides>19</Slides>
  <Notes>19</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19</vt:i4>
      </vt:variant>
    </vt:vector>
  </HeadingPairs>
  <TitlesOfParts>
    <vt:vector size="26" baseType="lpstr">
      <vt:lpstr>Arial</vt:lpstr>
      <vt:lpstr>Calibri</vt:lpstr>
      <vt:lpstr>Symbol</vt:lpstr>
      <vt:lpstr>Times New Roman</vt:lpstr>
      <vt:lpstr>Urdu Typesetting</vt:lpstr>
      <vt:lpstr>Verdana</vt:lpstr>
      <vt:lpstr>Koronakommisjonen_theme2</vt:lpstr>
      <vt:lpstr>PowerPoint-presentasjon</vt:lpstr>
      <vt:lpstr> کوروناکمیشن کی دوسری رپورٹ</vt:lpstr>
      <vt:lpstr>حدود</vt:lpstr>
      <vt:lpstr>چھ ذیلی منصوبے</vt:lpstr>
      <vt:lpstr>معلوماتی بازیافت  </vt:lpstr>
      <vt:lpstr>سوالات جو ہم نے اٹھائے</vt:lpstr>
      <vt:lpstr>کچھ مرکزی نتائج</vt:lpstr>
      <vt:lpstr>کچھ مرکزی نتائج</vt:lpstr>
      <vt:lpstr>کچھ مرکزی نتائج</vt:lpstr>
      <vt:lpstr>بلدیاتی معالج کی وبائ کے دوران صورتحال</vt:lpstr>
      <vt:lpstr>ہسپتالوں میں ہنگامی صورتحال کی تیاری</vt:lpstr>
      <vt:lpstr>سنبھالنے میں حکومت کا مضبوط کنٹرول تھا</vt:lpstr>
      <vt:lpstr>درآمدی انفیکشن، سفری داخلے کی پابندیاں اور سفری داخلےکا قرنطینہ</vt:lpstr>
      <vt:lpstr> ویکسین کا حصول</vt:lpstr>
      <vt:lpstr>ویکسینیشن کی حکمت عملی اور  ویکسینیشن کا نفاذ</vt:lpstr>
      <vt:lpstr>عالمی وبا کے اثرات بچوں  اور نوجوانوں اور طالب علموں پر شدید ترین رہے</vt:lpstr>
      <vt:lpstr>عالمی وبا کے اثرات تارکین وطن آبادی پر شدید ترین رہے</vt:lpstr>
      <vt:lpstr>وبائی مرض نے معاشرتی عدم مساوات کو بڑھا دیا ہے</vt:lpstr>
      <vt:lpstr>دو مجموعی سفارشات</vt:lpstr>
    </vt:vector>
  </TitlesOfParts>
  <Company>Forsvarsdepartementet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Halvorsen, Siri</dc:creator>
  <cp:lastModifiedBy>Asam Khan</cp:lastModifiedBy>
  <cp:revision>50</cp:revision>
  <cp:lastPrinted>2022-04-26T08:16:39Z</cp:lastPrinted>
  <dcterms:created xsi:type="dcterms:W3CDTF">2020-05-14T19:07:53Z</dcterms:created>
  <dcterms:modified xsi:type="dcterms:W3CDTF">2022-05-04T19:10:35Z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0x010100866108A073BFC942BA6CC8719EB5EDE6</vt:lpwstr>
  </property>
  <property fmtid="{D5CDD505-2E9C-101B-9397-08002B2CF9AE}" pid="3" name="MSIP_Label_b22f7043-6caf-4431-9109-8eff758a1d8b_Enabled">
    <vt:lpwstr>true</vt:lpwstr>
  </property>
  <property fmtid="{D5CDD505-2E9C-101B-9397-08002B2CF9AE}" pid="4" name="MSIP_Label_b22f7043-6caf-4431-9109-8eff758a1d8b_SetDate">
    <vt:lpwstr>2022-04-29T07:21:45Z</vt:lpwstr>
  </property>
  <property fmtid="{D5CDD505-2E9C-101B-9397-08002B2CF9AE}" pid="5" name="MSIP_Label_b22f7043-6caf-4431-9109-8eff758a1d8b_Method">
    <vt:lpwstr>Standard</vt:lpwstr>
  </property>
  <property fmtid="{D5CDD505-2E9C-101B-9397-08002B2CF9AE}" pid="6" name="MSIP_Label_b22f7043-6caf-4431-9109-8eff758a1d8b_Name">
    <vt:lpwstr>Intern (DSS)</vt:lpwstr>
  </property>
  <property fmtid="{D5CDD505-2E9C-101B-9397-08002B2CF9AE}" pid="7" name="MSIP_Label_b22f7043-6caf-4431-9109-8eff758a1d8b_SiteId">
    <vt:lpwstr>f696e186-1c3b-44cd-bf76-5ace0e7007bd</vt:lpwstr>
  </property>
  <property fmtid="{D5CDD505-2E9C-101B-9397-08002B2CF9AE}" pid="8" name="MSIP_Label_b22f7043-6caf-4431-9109-8eff758a1d8b_ActionId">
    <vt:lpwstr>aaa1b4cd-0087-4d1d-942f-77331bf788e3</vt:lpwstr>
  </property>
  <property fmtid="{D5CDD505-2E9C-101B-9397-08002B2CF9AE}" pid="9" name="MSIP_Label_b22f7043-6caf-4431-9109-8eff758a1d8b_ContentBits">
    <vt:lpwstr>0</vt:lpwstr>
  </property>
</Properties>
</file>