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modernComment_114_C06F9141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0D_2431D7F5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4"/>
  </p:notesMasterIdLst>
  <p:sldIdLst>
    <p:sldId id="256" r:id="rId5"/>
    <p:sldId id="258" r:id="rId6"/>
    <p:sldId id="259" r:id="rId7"/>
    <p:sldId id="260" r:id="rId8"/>
    <p:sldId id="261" r:id="rId9"/>
    <p:sldId id="262" r:id="rId10"/>
    <p:sldId id="289" r:id="rId11"/>
    <p:sldId id="273" r:id="rId12"/>
    <p:sldId id="274" r:id="rId13"/>
    <p:sldId id="264" r:id="rId14"/>
    <p:sldId id="291" r:id="rId15"/>
    <p:sldId id="276" r:id="rId16"/>
    <p:sldId id="268" r:id="rId17"/>
    <p:sldId id="269" r:id="rId18"/>
    <p:sldId id="270" r:id="rId19"/>
    <p:sldId id="285" r:id="rId20"/>
    <p:sldId id="292" r:id="rId21"/>
    <p:sldId id="287" r:id="rId22"/>
    <p:sldId id="288" r:id="rId23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>
          <p15:clr>
            <a:srgbClr val="A4A3A4"/>
          </p15:clr>
        </p15:guide>
        <p15:guide id="2" orient="horz" pos="900">
          <p15:clr>
            <a:srgbClr val="A4A3A4"/>
          </p15:clr>
        </p15:guide>
        <p15:guide id="3" orient="horz" pos="342">
          <p15:clr>
            <a:srgbClr val="A4A3A4"/>
          </p15:clr>
        </p15:guide>
        <p15:guide id="4" orient="horz" pos="4194">
          <p15:clr>
            <a:srgbClr val="A4A3A4"/>
          </p15:clr>
        </p15:guide>
        <p15:guide id="5" pos="3840">
          <p15:clr>
            <a:srgbClr val="A4A3A4"/>
          </p15:clr>
        </p15:guide>
        <p15:guide id="6" pos="584">
          <p15:clr>
            <a:srgbClr val="A4A3A4"/>
          </p15:clr>
        </p15:guide>
        <p15:guide id="7" pos="7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55427" autoAdjust="0"/>
  </p:normalViewPr>
  <p:slideViewPr>
    <p:cSldViewPr snapToGrid="0">
      <p:cViewPr>
        <p:scale>
          <a:sx n="160" d="100"/>
          <a:sy n="160" d="100"/>
        </p:scale>
        <p:origin x="96" y="144"/>
      </p:cViewPr>
      <p:guideLst>
        <p:guide orient="horz" pos="2166"/>
        <p:guide orient="horz" pos="900"/>
        <p:guide orient="horz" pos="342"/>
        <p:guide orient="horz" pos="4194"/>
        <p:guide pos="3840"/>
        <p:guide pos="584"/>
        <p:guide pos="70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60" d="100"/>
          <a:sy n="160" d="100"/>
        </p:scale>
        <p:origin x="2268" y="-9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omments/modernComment_10D_2431D7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0A9D123-4098-4B36-93DB-3575C4CDEFC7}" authorId="{60C3FFD7-2068-3EAE-5442-307AF8F16D95}" created="2022-04-23T09:37:37.09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07246325" sldId="269"/>
      <ac:spMk id="2" creationId="{1C090372-E232-4C7D-8356-94607E6B9E4F}"/>
      <ac:txMk cp="152">
        <ac:context len="336" hash="3651006706"/>
      </ac:txMk>
    </ac:txMkLst>
    <p188:pos x="3112861" y="1958400"/>
    <p188:txBody>
      <a:bodyPr/>
      <a:lstStyle/>
      <a:p>
        <a:r>
          <a:rPr lang="nb-NO"/>
          <a:t>Ikke helt god forumlering</a:t>
        </a:r>
      </a:p>
    </p188:txBody>
  </p188:cm>
</p188:cmLst>
</file>

<file path=ppt/comments/modernComment_114_C06F91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4F16A5-9852-42C8-BD8E-4BE772B8BE1C}" authorId="{60C3FFD7-2068-3EAE-5442-307AF8F16D95}" created="2022-04-23T10:31:17.4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28537153" sldId="276"/>
      <ac:spMk id="6" creationId="{5208E831-66A5-45E1-9ECF-8F5CC6E0EDCD}"/>
    </ac:deMkLst>
    <p188:txBody>
      <a:bodyPr/>
      <a:lstStyle/>
      <a:p>
        <a:r>
          <a:rPr lang="nb-NO"/>
          <a:t>Flytte denne plansjen opp?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C5A3B-0B82-4290-8D4C-62B582EC0A05}" type="datetimeFigureOut">
              <a:rPr lang="nb-NO" smtClean="0"/>
              <a:t>03.05.2022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D8E2-DC7A-4881-B6D2-19CC1BCD1F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16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D8E2-DC7A-4881-B6D2-19CC1BCD1FA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16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823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0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86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94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trike="sngStrik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5028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02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68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03B23-CFF5-41DE-A2BC-30E6FAB5820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860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974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091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4576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39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804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0990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70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6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:a16="http://schemas.microsoft.com/office/drawing/2014/main" id="{5A93E4CC-92C3-4E10-9DCF-E7FB529E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619F54E-0101-4D9F-8236-75EB792260B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FC3C86A0-54EE-4BE7-BEE1-AA715FAB9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EF491C2-B9AB-453D-A9EE-0E4965173F57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CB9B41E5-435D-48C7-82B7-FCF1E3AE9E90}"/>
              </a:ext>
            </a:extLst>
          </p:cNvPr>
          <p:cNvSpPr>
            <a:spLocks noGrp="1" noChangeAspect="1"/>
          </p:cNvSpPr>
          <p:nvPr>
            <p:ph type="subTitle" idx="12" hasCustomPrompt="1"/>
          </p:nvPr>
        </p:nvSpPr>
        <p:spPr>
          <a:xfrm>
            <a:off x="522288" y="5362620"/>
            <a:ext cx="11147425" cy="396000"/>
          </a:xfrm>
          <a:prstGeom prst="rect">
            <a:avLst/>
          </a:prstGeom>
          <a:noFill/>
        </p:spPr>
        <p:txBody>
          <a:bodyPr lIns="72000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på foredragsholder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F850457B-7607-4C82-BF1A-EFAB3FF0FF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2288" y="5872082"/>
            <a:ext cx="11147093" cy="396000"/>
          </a:xfrm>
          <a:prstGeom prst="rect">
            <a:avLst/>
          </a:prstGeom>
          <a:noFill/>
        </p:spPr>
        <p:txBody>
          <a:bodyPr lIns="72000" rIns="7200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851425F-99B1-4321-95C3-E16939057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4366508"/>
            <a:ext cx="11147425" cy="882650"/>
          </a:xfrm>
          <a:prstGeom prst="rect">
            <a:avLst/>
          </a:prstGeom>
        </p:spPr>
        <p:txBody>
          <a:bodyPr lIns="72000" rIns="72000" anchor="ctr" anchorCtr="0">
            <a:normAutofit/>
          </a:bodyPr>
          <a:lstStyle>
            <a:lvl1pPr marL="0" indent="0" algn="ctr">
              <a:buNone/>
              <a:defRPr sz="30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361950" indent="0">
              <a:buNone/>
              <a:defRPr/>
            </a:lvl2pPr>
            <a:lvl3pPr marL="630238" indent="0">
              <a:buNone/>
              <a:defRPr/>
            </a:lvl3pPr>
            <a:lvl4pPr marL="896937" indent="0">
              <a:buNone/>
              <a:defRPr/>
            </a:lvl4pPr>
            <a:lvl5pPr marL="1165225" indent="0">
              <a:buNone/>
              <a:defRPr/>
            </a:lvl5pPr>
          </a:lstStyle>
          <a:p>
            <a:pPr lvl="0"/>
            <a:r>
              <a:rPr lang="nb-NO" dirty="0"/>
              <a:t>Tittel på presentasjonen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le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9425" y="1699200"/>
            <a:ext cx="10785475" cy="4576156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defRPr sz="2800"/>
            </a:lvl1pPr>
            <a:lvl2pPr marL="544513" indent="-185738">
              <a:defRPr sz="2800"/>
            </a:lvl2pPr>
            <a:lvl3pPr marL="801688" indent="-173038" defTabSz="804863">
              <a:defRPr sz="2000"/>
            </a:lvl3pPr>
            <a:lvl4pPr marL="987425" indent="-182563">
              <a:defRPr sz="1800"/>
            </a:lvl4pPr>
            <a:lvl5pPr marL="1165225" indent="-1778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Plassholder for bunntekst 2">
            <a:extLst>
              <a:ext uri="{FF2B5EF4-FFF2-40B4-BE49-F238E27FC236}">
                <a16:creationId xmlns:a16="http://schemas.microsoft.com/office/drawing/2014/main" id="{F5A8E910-911F-4B2F-BC72-FFA426D1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425" y="6304594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4" name="Plassholder for dato 1">
            <a:extLst>
              <a:ext uri="{FF2B5EF4-FFF2-40B4-BE49-F238E27FC236}">
                <a16:creationId xmlns:a16="http://schemas.microsoft.com/office/drawing/2014/main" id="{62A29BEB-ABC5-41E4-9BC7-3C1E4570F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15" name="Plassholder for lysbildenummer 3">
            <a:extLst>
              <a:ext uri="{FF2B5EF4-FFF2-40B4-BE49-F238E27FC236}">
                <a16:creationId xmlns:a16="http://schemas.microsoft.com/office/drawing/2014/main" id="{ECA4CF7D-5405-44B7-BD3D-2BBED881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A90EC915-C962-4B57-815C-196E380F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2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innhold 3"/>
          <p:cNvSpPr>
            <a:spLocks noGrp="1"/>
          </p:cNvSpPr>
          <p:nvPr>
            <p:ph sz="half" idx="2"/>
          </p:nvPr>
        </p:nvSpPr>
        <p:spPr>
          <a:xfrm>
            <a:off x="6122781" y="1700213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7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79425" y="6299831"/>
            <a:ext cx="8290684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8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7BD5A883-1CC4-4533-B66A-EB31B50DB321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19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412977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61831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2340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13"/>
          </p:nvPr>
        </p:nvSpPr>
        <p:spPr>
          <a:xfrm>
            <a:off x="7985256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1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479425" y="6299831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22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158FA40-23E7-4707-AFE6-D83475C560DC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23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93040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accent3"/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10245515" y="4418296"/>
            <a:ext cx="3089275" cy="45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Foto/illustrasjon: © Navn</a:t>
            </a:r>
          </a:p>
        </p:txBody>
      </p:sp>
      <p:sp>
        <p:nvSpPr>
          <p:cNvPr id="10" name="Plassholder for bunntekst 2">
            <a:extLst>
              <a:ext uri="{FF2B5EF4-FFF2-40B4-BE49-F238E27FC236}">
                <a16:creationId xmlns:a16="http://schemas.microsoft.com/office/drawing/2014/main" id="{FEA3F119-E1DA-43F7-9E75-D59E7CFC370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78800" y="6300000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</p:spTree>
    <p:extLst>
      <p:ext uri="{BB962C8B-B14F-4D97-AF65-F5344CB8AC3E}">
        <p14:creationId xmlns:p14="http://schemas.microsoft.com/office/powerpoint/2010/main" val="307189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ut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0B7A916-900E-4F49-9ABA-416A8D5666D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35DD3430-1FCF-43F6-BEB8-DCBF56B34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46613D2-25B6-4647-9525-F377637382A8}"/>
              </a:ext>
            </a:extLst>
          </p:cNvPr>
          <p:cNvSpPr txBox="1"/>
          <p:nvPr/>
        </p:nvSpPr>
        <p:spPr>
          <a:xfrm>
            <a:off x="0" y="460100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Takk for oppmerksomheten!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FAC50BE-95C3-4987-BA0A-962D306D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341506B-889B-4F94-B754-D370FE9A0C0B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8FC39-A38B-4DA8-9FE0-5C9ABDCD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675D39-C6FE-4506-839B-8F7E4FE69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FFFCC1-9032-4B91-AA81-1B39A053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DF17-5EEB-42C1-B5E6-7D05A1889EDC}" type="datetimeFigureOut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76638B-573C-42F4-B667-7CDE8B89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666198-8F82-468B-82BF-C049147E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4491-53F6-4BFF-AC5C-B11ADE638E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2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78800" y="226800"/>
            <a:ext cx="10972800" cy="132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8800" y="156244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bunntekst 2">
            <a:extLst>
              <a:ext uri="{FF2B5EF4-FFF2-40B4-BE49-F238E27FC236}">
                <a16:creationId xmlns:a16="http://schemas.microsoft.com/office/drawing/2014/main" id="{58D5FCB5-E794-4946-861B-0543336A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8800" y="6299831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8" name="Plassholder for dato 1">
            <a:extLst>
              <a:ext uri="{FF2B5EF4-FFF2-40B4-BE49-F238E27FC236}">
                <a16:creationId xmlns:a16="http://schemas.microsoft.com/office/drawing/2014/main" id="{CCF743B3-8C21-4B7D-A599-D63022A10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E68219D-A13D-4B1C-B8BC-772CE66C4F2B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9" name="Plassholder for lysbildenummer 3">
            <a:extLst>
              <a:ext uri="{FF2B5EF4-FFF2-40B4-BE49-F238E27FC236}">
                <a16:creationId xmlns:a16="http://schemas.microsoft.com/office/drawing/2014/main" id="{FA271345-6FF3-4F25-B24E-DF396F30C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318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896938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5225" indent="-26828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5100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C06F914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D_2431D7F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nb-NO" dirty="0"/>
              <a:t>Egil Matsen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26.04.2022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b-NO" dirty="0"/>
              <a:t>2ይ </a:t>
            </a:r>
            <a:r>
              <a:rPr lang="nb-NO" dirty="0" err="1"/>
              <a:t>ጸብጻብ</a:t>
            </a:r>
            <a:r>
              <a:rPr lang="nb-NO" dirty="0"/>
              <a:t> </a:t>
            </a:r>
            <a:r>
              <a:rPr lang="nb-NO" dirty="0" err="1"/>
              <a:t>ኮሚሽን</a:t>
            </a:r>
            <a:r>
              <a:rPr lang="nb-NO" dirty="0"/>
              <a:t> </a:t>
            </a:r>
            <a:r>
              <a:rPr lang="nb-NO" dirty="0" err="1"/>
              <a:t>ኮሮና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3CF3704-8F6F-03D9-E52D-6C23455287FB}"/>
              </a:ext>
            </a:extLst>
          </p:cNvPr>
          <p:cNvSpPr txBox="1"/>
          <p:nvPr/>
        </p:nvSpPr>
        <p:spPr>
          <a:xfrm>
            <a:off x="4238045" y="803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D9E91C8-EE1A-0423-0D91-6806777799DE}"/>
              </a:ext>
            </a:extLst>
          </p:cNvPr>
          <p:cNvSpPr txBox="1"/>
          <p:nvPr/>
        </p:nvSpPr>
        <p:spPr>
          <a:xfrm>
            <a:off x="3450866" y="818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3AD2307-DC74-F288-0601-52EDEDAEAB32}"/>
              </a:ext>
            </a:extLst>
          </p:cNvPr>
          <p:cNvSpPr txBox="1"/>
          <p:nvPr/>
        </p:nvSpPr>
        <p:spPr>
          <a:xfrm>
            <a:off x="2838616" y="7315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AC8DD86-C7C1-8B6C-090C-2767C90AC999}"/>
              </a:ext>
            </a:extLst>
          </p:cNvPr>
          <p:cNvSpPr txBox="1"/>
          <p:nvPr/>
        </p:nvSpPr>
        <p:spPr>
          <a:xfrm>
            <a:off x="2369489" y="771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8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E81D147-99C7-455C-8121-E552EB7B2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err="1"/>
              <a:t>ልኡኽ</a:t>
            </a:r>
            <a:r>
              <a:rPr lang="nb-NO" dirty="0"/>
              <a:t> </a:t>
            </a:r>
            <a:r>
              <a:rPr lang="nb-NO" dirty="0" err="1"/>
              <a:t>ዕማም</a:t>
            </a:r>
            <a:r>
              <a:rPr lang="ti-ET" dirty="0"/>
              <a:t> </a:t>
            </a:r>
            <a:endParaRPr lang="nb-NO" dirty="0"/>
          </a:p>
          <a:p>
            <a:pPr lvl="1"/>
            <a:r>
              <a:rPr lang="nb-NO" dirty="0" err="1"/>
              <a:t>መንግስቲ</a:t>
            </a:r>
            <a:r>
              <a:rPr lang="ti-ET" dirty="0"/>
              <a:t> ን</a:t>
            </a:r>
            <a:r>
              <a:rPr lang="nb-NO" dirty="0" err="1"/>
              <a:t>ለበዳ</a:t>
            </a:r>
            <a:r>
              <a:rPr lang="nb-NO" dirty="0"/>
              <a:t> ኮቪድ-19 </a:t>
            </a:r>
            <a:r>
              <a:rPr lang="nb-NO" dirty="0" err="1"/>
              <a:t>ብኸመይ</a:t>
            </a:r>
            <a:r>
              <a:rPr lang="ti-ET" dirty="0"/>
              <a:t> ከም ዝመከቶ </a:t>
            </a:r>
            <a:r>
              <a:rPr lang="nb-NO" dirty="0" err="1"/>
              <a:t>ጥቡቕን</a:t>
            </a:r>
            <a:r>
              <a:rPr lang="nb-NO" dirty="0"/>
              <a:t> </a:t>
            </a:r>
            <a:r>
              <a:rPr lang="nb-NO" dirty="0" err="1"/>
              <a:t>ምሉ</a:t>
            </a:r>
            <a:r>
              <a:rPr lang="ti-ET" dirty="0"/>
              <a:t>ኣውን </a:t>
            </a:r>
            <a:r>
              <a:rPr lang="nb-NO" dirty="0" err="1"/>
              <a:t>ግምገማ</a:t>
            </a:r>
            <a:r>
              <a:rPr lang="nb-NO" dirty="0"/>
              <a:t> </a:t>
            </a:r>
            <a:r>
              <a:rPr lang="nb-NO" dirty="0" err="1"/>
              <a:t>ንከካይዱ</a:t>
            </a:r>
            <a:endParaRPr lang="nb-NO" dirty="0"/>
          </a:p>
          <a:p>
            <a:pPr lvl="1"/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መጻኢ</a:t>
            </a:r>
            <a:r>
              <a:rPr lang="nb-NO" dirty="0"/>
              <a:t> </a:t>
            </a:r>
            <a:r>
              <a:rPr lang="nb-NO" dirty="0" err="1"/>
              <a:t>ዝሓሸ</a:t>
            </a:r>
            <a:r>
              <a:rPr lang="nb-NO" dirty="0"/>
              <a:t> </a:t>
            </a:r>
            <a:r>
              <a:rPr lang="nb-NO" dirty="0" err="1"/>
              <a:t>ድሉውነትን</a:t>
            </a:r>
            <a:r>
              <a:rPr lang="nb-NO" dirty="0"/>
              <a:t> </a:t>
            </a:r>
            <a:r>
              <a:rPr lang="nb-NO" dirty="0" err="1"/>
              <a:t>መኸተ</a:t>
            </a:r>
            <a:r>
              <a:rPr lang="nb-NO" dirty="0"/>
              <a:t> </a:t>
            </a:r>
            <a:r>
              <a:rPr lang="nb-NO" dirty="0" err="1"/>
              <a:t>ቊልውላውን</a:t>
            </a:r>
            <a:r>
              <a:rPr lang="nb-NO" dirty="0"/>
              <a:t> </a:t>
            </a:r>
            <a:r>
              <a:rPr lang="nb-NO" dirty="0" err="1"/>
              <a:t>ንኽህሉ</a:t>
            </a:r>
            <a:r>
              <a:rPr lang="nb-NO" dirty="0"/>
              <a:t> </a:t>
            </a:r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ኮሚሽን</a:t>
            </a:r>
            <a:r>
              <a:rPr lang="nb-NO" dirty="0"/>
              <a:t> </a:t>
            </a:r>
            <a:r>
              <a:rPr lang="nb-NO" dirty="0" err="1"/>
              <a:t>ክተኣታተዉ</a:t>
            </a:r>
            <a:r>
              <a:rPr lang="nb-NO" dirty="0"/>
              <a:t> </a:t>
            </a:r>
            <a:r>
              <a:rPr lang="nb-NO" dirty="0" err="1"/>
              <a:t>ኣለው</a:t>
            </a:r>
            <a:r>
              <a:rPr lang="nb-NO" dirty="0"/>
              <a:t> </a:t>
            </a:r>
            <a:r>
              <a:rPr lang="nb-NO" dirty="0" err="1"/>
              <a:t>ዝብሎም</a:t>
            </a:r>
            <a:r>
              <a:rPr lang="nb-NO" dirty="0"/>
              <a:t> </a:t>
            </a:r>
            <a:r>
              <a:rPr lang="nb-NO" dirty="0" err="1"/>
              <a:t>ስጉምትታት</a:t>
            </a:r>
            <a:r>
              <a:rPr lang="nb-NO" dirty="0"/>
              <a:t> </a:t>
            </a:r>
            <a:r>
              <a:rPr lang="nb-NO" dirty="0" err="1"/>
              <a:t>ንኽ</a:t>
            </a:r>
            <a:r>
              <a:rPr lang="ti-ET" dirty="0"/>
              <a:t>እምም 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ብዕለት</a:t>
            </a:r>
            <a:r>
              <a:rPr lang="ti-ET" dirty="0"/>
              <a:t> </a:t>
            </a:r>
            <a:r>
              <a:rPr lang="nb-NO" dirty="0"/>
              <a:t>12 </a:t>
            </a:r>
            <a:r>
              <a:rPr lang="nb-NO" dirty="0" err="1"/>
              <a:t>ግንቦት</a:t>
            </a:r>
            <a:r>
              <a:rPr lang="nb-NO" dirty="0"/>
              <a:t> 2021 </a:t>
            </a:r>
            <a:r>
              <a:rPr lang="ti-ET" dirty="0"/>
              <a:t>ኣ</a:t>
            </a:r>
            <a:r>
              <a:rPr lang="nb-NO" dirty="0" err="1"/>
              <a:t>ርና</a:t>
            </a:r>
            <a:r>
              <a:rPr lang="nb-NO" dirty="0"/>
              <a:t> </a:t>
            </a:r>
            <a:r>
              <a:rPr lang="nb-NO" dirty="0" err="1"/>
              <a:t>ሱልባርግ</a:t>
            </a:r>
            <a:r>
              <a:rPr lang="nb-NO" dirty="0"/>
              <a:t> </a:t>
            </a:r>
            <a:r>
              <a:rPr lang="nb-NO" dirty="0" err="1"/>
              <a:t>ዝጸሓፈቶ</a:t>
            </a:r>
            <a:r>
              <a:rPr lang="nb-NO" dirty="0"/>
              <a:t> </a:t>
            </a:r>
            <a:r>
              <a:rPr lang="nb-NO" dirty="0" err="1"/>
              <a:t>ደብዳበ</a:t>
            </a:r>
            <a:r>
              <a:rPr lang="nb-NO" dirty="0"/>
              <a:t>: </a:t>
            </a:r>
          </a:p>
          <a:p>
            <a:pPr lvl="1"/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ንህዝቢ</a:t>
            </a:r>
            <a:r>
              <a:rPr lang="nb-NO" dirty="0"/>
              <a:t> </a:t>
            </a:r>
            <a:r>
              <a:rPr lang="nb-NO" dirty="0" err="1"/>
              <a:t>ኖርወይ</a:t>
            </a:r>
            <a:r>
              <a:rPr lang="nb-NO" dirty="0"/>
              <a:t> </a:t>
            </a:r>
            <a:r>
              <a:rPr lang="ti-ET" dirty="0"/>
              <a:t>ኣብ ምውሓስ </a:t>
            </a:r>
            <a:r>
              <a:rPr lang="nb-NO" dirty="0" err="1"/>
              <a:t>ክታበታትን</a:t>
            </a:r>
            <a:r>
              <a:rPr lang="nb-NO" dirty="0"/>
              <a:t> </a:t>
            </a:r>
            <a:r>
              <a:rPr lang="nb-NO" dirty="0" err="1"/>
              <a:t>ምምቕራሑን</a:t>
            </a:r>
            <a:r>
              <a:rPr lang="ti-ET" dirty="0"/>
              <a:t> </a:t>
            </a:r>
            <a:r>
              <a:rPr lang="nb-NO" dirty="0" err="1"/>
              <a:t>ዝተኸተሎ</a:t>
            </a:r>
            <a:r>
              <a:rPr lang="nb-NO" dirty="0"/>
              <a:t> </a:t>
            </a:r>
            <a:r>
              <a:rPr lang="nb-NO" dirty="0" err="1"/>
              <a:t>ስትራተጂ</a:t>
            </a:r>
            <a:r>
              <a:rPr lang="nb-NO" dirty="0"/>
              <a:t> </a:t>
            </a:r>
            <a:r>
              <a:rPr lang="nb-NO" dirty="0" err="1"/>
              <a:t>ንክጽናዕ</a:t>
            </a:r>
            <a:r>
              <a:rPr lang="ti-ET" dirty="0"/>
              <a:t> </a:t>
            </a:r>
          </a:p>
          <a:p>
            <a:pPr lvl="1"/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ትካላት</a:t>
            </a:r>
            <a:r>
              <a:rPr lang="nb-NO" dirty="0"/>
              <a:t> </a:t>
            </a:r>
            <a:r>
              <a:rPr lang="nb-NO" dirty="0" err="1"/>
              <a:t>ጥዕና</a:t>
            </a:r>
            <a:r>
              <a:rPr lang="nb-NO" dirty="0"/>
              <a:t> </a:t>
            </a:r>
            <a:r>
              <a:rPr lang="nb-NO" dirty="0" err="1"/>
              <a:t>ዝነበረ</a:t>
            </a:r>
            <a:r>
              <a:rPr lang="ti-ET" dirty="0"/>
              <a:t> ኣድላይነት </a:t>
            </a:r>
            <a:r>
              <a:rPr lang="nb-NO" dirty="0" err="1"/>
              <a:t>ዓቕምታት</a:t>
            </a:r>
            <a:r>
              <a:rPr lang="nb-NO" dirty="0"/>
              <a:t> </a:t>
            </a:r>
            <a:r>
              <a:rPr lang="nb-NO" dirty="0" err="1"/>
              <a:t>ዓራውትን</a:t>
            </a:r>
            <a:r>
              <a:rPr lang="nb-NO" dirty="0"/>
              <a:t> </a:t>
            </a:r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ሕክምናዊ</a:t>
            </a:r>
            <a:r>
              <a:rPr lang="ti-ET" dirty="0"/>
              <a:t> ክንክን </a:t>
            </a:r>
            <a:r>
              <a:rPr lang="nb-NO" dirty="0" err="1"/>
              <a:t>ብጥቡቕ</a:t>
            </a:r>
            <a:r>
              <a:rPr lang="nb-NO" dirty="0"/>
              <a:t> </a:t>
            </a:r>
            <a:r>
              <a:rPr lang="nb-NO" dirty="0" err="1"/>
              <a:t>ንኽግምገም</a:t>
            </a:r>
            <a:r>
              <a:rPr lang="ti-ET" dirty="0"/>
              <a:t> </a:t>
            </a:r>
            <a:endParaRPr lang="nb-NO" dirty="0"/>
          </a:p>
          <a:p>
            <a:pPr lvl="1"/>
            <a:r>
              <a:rPr lang="nb-NO" dirty="0" err="1"/>
              <a:t>ንዝነበረ</a:t>
            </a:r>
            <a:r>
              <a:rPr lang="ti-ET" dirty="0"/>
              <a:t> </a:t>
            </a:r>
            <a:r>
              <a:rPr lang="nb-NO" dirty="0" err="1"/>
              <a:t>ኩነታት</a:t>
            </a:r>
            <a:r>
              <a:rPr lang="nb-NO" dirty="0"/>
              <a:t> </a:t>
            </a:r>
            <a:r>
              <a:rPr lang="nb-NO" dirty="0" err="1"/>
              <a:t>ርእሰሓካይም</a:t>
            </a:r>
            <a:r>
              <a:rPr lang="nb-NO" dirty="0"/>
              <a:t> </a:t>
            </a:r>
            <a:r>
              <a:rPr lang="nb-NO" dirty="0" err="1"/>
              <a:t>ንኡሳን-ዞባታትን</a:t>
            </a:r>
            <a:r>
              <a:rPr lang="nb-NO" dirty="0"/>
              <a:t> </a:t>
            </a:r>
            <a:r>
              <a:rPr lang="nb-NO" dirty="0" err="1"/>
              <a:t>ሕግታት</a:t>
            </a:r>
            <a:r>
              <a:rPr lang="ti-ET" dirty="0"/>
              <a:t> </a:t>
            </a:r>
            <a:r>
              <a:rPr lang="nb-NO" dirty="0" err="1"/>
              <a:t>ምክልኻል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ዞባታትን</a:t>
            </a:r>
            <a:r>
              <a:rPr lang="nb-NO" dirty="0"/>
              <a:t> </a:t>
            </a:r>
            <a:r>
              <a:rPr lang="nb-NO" dirty="0" err="1"/>
              <a:t>ብጥቡቕ</a:t>
            </a:r>
            <a:r>
              <a:rPr lang="nb-NO" dirty="0"/>
              <a:t> </a:t>
            </a:r>
            <a:r>
              <a:rPr lang="nb-NO" dirty="0" err="1"/>
              <a:t>ንክግምገም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2C4DC0D-D9E9-4D10-8431-606D39252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92EC7A-8F3F-48B4-8DDB-56E9AF0BBC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7EF7BA-8EB1-4BFC-8CE7-F27B3C5E3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7B3A290-197D-4D07-B202-311B438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2ይ </a:t>
            </a:r>
            <a:r>
              <a:rPr lang="nb-NO" dirty="0" err="1"/>
              <a:t>ጸብጻብ</a:t>
            </a:r>
            <a:r>
              <a:rPr lang="nb-NO" dirty="0"/>
              <a:t> </a:t>
            </a:r>
            <a:r>
              <a:rPr lang="nb-NO" dirty="0" err="1"/>
              <a:t>ንምድላው</a:t>
            </a:r>
            <a:r>
              <a:rPr lang="nb-NO" dirty="0"/>
              <a:t> </a:t>
            </a:r>
            <a:r>
              <a:rPr lang="nb-NO" dirty="0" err="1"/>
              <a:t>ብኮሚሽን</a:t>
            </a:r>
            <a:r>
              <a:rPr lang="nb-NO" dirty="0"/>
              <a:t> </a:t>
            </a:r>
            <a:r>
              <a:rPr lang="nb-NO" dirty="0" err="1"/>
              <a:t>ዝተዓየየ</a:t>
            </a:r>
            <a:r>
              <a:rPr lang="nb-NO" dirty="0"/>
              <a:t> </a:t>
            </a:r>
            <a:r>
              <a:rPr lang="nb-NO" dirty="0" err="1"/>
              <a:t>ዕዮ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2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AF144F2-60EB-454B-AD7A-743E0444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ዓበይትን</a:t>
            </a:r>
            <a:r>
              <a:rPr lang="nb-NO" dirty="0"/>
              <a:t> </a:t>
            </a:r>
            <a:r>
              <a:rPr lang="nb-NO" dirty="0" err="1"/>
              <a:t>ዝተሓላለኹን</a:t>
            </a:r>
            <a:r>
              <a:rPr lang="nb-NO" dirty="0"/>
              <a:t> </a:t>
            </a:r>
            <a:r>
              <a:rPr lang="nb-NO" dirty="0" err="1"/>
              <a:t>ኣርእስትታት</a:t>
            </a:r>
            <a:r>
              <a:rPr lang="nb-NO" dirty="0"/>
              <a:t>። </a:t>
            </a:r>
            <a:r>
              <a:rPr lang="nb-NO" dirty="0" err="1"/>
              <a:t>ክደራረት</a:t>
            </a:r>
            <a:r>
              <a:rPr lang="ti-ET" dirty="0"/>
              <a:t> ኣድላዪ ይዀውን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ደረታት</a:t>
            </a:r>
            <a:r>
              <a:rPr lang="nb-NO" dirty="0"/>
              <a:t> </a:t>
            </a:r>
            <a:r>
              <a:rPr lang="nb-NO" dirty="0" err="1"/>
              <a:t>ልኡኽ</a:t>
            </a:r>
            <a:r>
              <a:rPr lang="ti-ET" dirty="0"/>
              <a:t> ዕማም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ደረታት</a:t>
            </a:r>
            <a:r>
              <a:rPr lang="nb-NO" dirty="0"/>
              <a:t> </a:t>
            </a:r>
            <a:r>
              <a:rPr lang="nb-NO" dirty="0" err="1"/>
              <a:t>ግዜ</a:t>
            </a: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03789E1-4D65-49AB-BB41-C5128EC2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C30396-5C33-40DF-BE30-629DE39B5C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13CB1E-E293-45F1-8C42-145195A22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24E580AB-97B8-4EAD-95E1-4736748B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ደረታት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44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EE2B72C1-165F-4983-8410-4C4A81D17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እዋን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ዝነ</a:t>
            </a:r>
            <a:r>
              <a:rPr lang="ti-ET" dirty="0"/>
              <a:t>በረ ኩነታት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ንኡሳን-ዞባታትን</a:t>
            </a:r>
            <a:r>
              <a:rPr lang="nb-NO" dirty="0"/>
              <a:t>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ምክልኻል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 </a:t>
            </a:r>
            <a:r>
              <a:rPr lang="nb-NO" dirty="0" err="1"/>
              <a:t>ንኡሳን-ዞባታትን</a:t>
            </a:r>
            <a:r>
              <a:rPr lang="nb-NO" dirty="0"/>
              <a:t> </a:t>
            </a:r>
            <a:r>
              <a:rPr lang="nb-NO" dirty="0" err="1"/>
              <a:t>ከመይ</a:t>
            </a:r>
            <a:r>
              <a:rPr lang="nb-NO" dirty="0"/>
              <a:t> </a:t>
            </a:r>
            <a:r>
              <a:rPr lang="nb-NO" dirty="0" err="1"/>
              <a:t>ከምዝነበረ</a:t>
            </a:r>
            <a:endParaRPr lang="nb-NO" dirty="0"/>
          </a:p>
          <a:p>
            <a:r>
              <a:rPr lang="nb-NO" dirty="0" err="1"/>
              <a:t>ትካላት</a:t>
            </a:r>
            <a:r>
              <a:rPr lang="ti-ET" dirty="0"/>
              <a:t> ጥዕና ዝነበረን </a:t>
            </a:r>
            <a:r>
              <a:rPr lang="nb-NO" dirty="0" err="1"/>
              <a:t>ዓቕምታት</a:t>
            </a:r>
            <a:r>
              <a:rPr lang="nb-NO" dirty="0"/>
              <a:t> </a:t>
            </a:r>
            <a:r>
              <a:rPr lang="nb-NO" dirty="0" err="1"/>
              <a:t>ዓራውትን</a:t>
            </a:r>
            <a:r>
              <a:rPr lang="nb-NO" dirty="0"/>
              <a:t> </a:t>
            </a:r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ሕክምናዊ</a:t>
            </a:r>
            <a:r>
              <a:rPr lang="ti-ET" dirty="0"/>
              <a:t> ክንክን  </a:t>
            </a:r>
          </a:p>
          <a:p>
            <a:r>
              <a:rPr lang="nb-NO" dirty="0" err="1"/>
              <a:t>ካብ</a:t>
            </a:r>
            <a:r>
              <a:rPr lang="nb-NO" dirty="0"/>
              <a:t> </a:t>
            </a:r>
            <a:r>
              <a:rPr lang="nb-NO" dirty="0" err="1"/>
              <a:t>ወጻ</a:t>
            </a:r>
            <a:r>
              <a:rPr lang="ti-ET" dirty="0"/>
              <a:t>እ-</a:t>
            </a:r>
            <a:r>
              <a:rPr lang="nb-NO" dirty="0" err="1"/>
              <a:t>ሃገር</a:t>
            </a:r>
            <a:r>
              <a:rPr lang="nb-NO" dirty="0"/>
              <a:t> </a:t>
            </a:r>
            <a:r>
              <a:rPr lang="nb-NO" dirty="0" err="1"/>
              <a:t>ንዝኣትው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ደረታት</a:t>
            </a:r>
            <a:r>
              <a:rPr lang="nb-NO" dirty="0"/>
              <a:t> </a:t>
            </a:r>
            <a:r>
              <a:rPr lang="nb-NO" dirty="0" err="1"/>
              <a:t>መገሻን</a:t>
            </a:r>
            <a:r>
              <a:rPr lang="nb-NO" dirty="0"/>
              <a:t> </a:t>
            </a:r>
            <a:r>
              <a:rPr lang="nb-NO" dirty="0" err="1"/>
              <a:t>መገሻዊ</a:t>
            </a:r>
            <a:r>
              <a:rPr lang="ti-ET" dirty="0"/>
              <a:t> </a:t>
            </a:r>
            <a:r>
              <a:rPr lang="nb-NO" dirty="0" err="1"/>
              <a:t>ውሸባን</a:t>
            </a:r>
            <a:endParaRPr lang="nb-NO" dirty="0"/>
          </a:p>
          <a:p>
            <a:r>
              <a:rPr lang="nb-NO" dirty="0" err="1"/>
              <a:t>ሰበስልጣን</a:t>
            </a:r>
            <a:r>
              <a:rPr lang="nb-NO" dirty="0"/>
              <a:t> </a:t>
            </a:r>
            <a:r>
              <a:rPr lang="nb-NO" dirty="0" err="1"/>
              <a:t>ንህዝቢ</a:t>
            </a:r>
            <a:r>
              <a:rPr lang="nb-NO" dirty="0"/>
              <a:t> </a:t>
            </a:r>
            <a:r>
              <a:rPr lang="nb-NO" dirty="0" err="1"/>
              <a:t>ኖርወይ</a:t>
            </a:r>
            <a:r>
              <a:rPr lang="nb-NO" dirty="0"/>
              <a:t> </a:t>
            </a:r>
            <a:r>
              <a:rPr lang="nb-NO" dirty="0" err="1"/>
              <a:t>ክታበታት</a:t>
            </a:r>
            <a:r>
              <a:rPr lang="nb-NO" dirty="0"/>
              <a:t> </a:t>
            </a:r>
            <a:r>
              <a:rPr lang="nb-NO" dirty="0" err="1"/>
              <a:t>ንምርካብ</a:t>
            </a:r>
            <a:r>
              <a:rPr lang="nb-NO" dirty="0"/>
              <a:t> </a:t>
            </a:r>
            <a:r>
              <a:rPr lang="nb-NO" dirty="0" err="1"/>
              <a:t>ዝዓመሙዎ</a:t>
            </a:r>
            <a:r>
              <a:rPr lang="nb-NO" dirty="0"/>
              <a:t> </a:t>
            </a:r>
            <a:r>
              <a:rPr lang="nb-NO" dirty="0" err="1"/>
              <a:t>ዕማም</a:t>
            </a:r>
            <a:endParaRPr lang="nb-NO" dirty="0"/>
          </a:p>
          <a:p>
            <a:r>
              <a:rPr lang="nb-NO" dirty="0" err="1"/>
              <a:t>ስትራተጂ</a:t>
            </a:r>
            <a:r>
              <a:rPr lang="nb-NO" dirty="0"/>
              <a:t> </a:t>
            </a:r>
            <a:r>
              <a:rPr lang="nb-NO" dirty="0" err="1"/>
              <a:t>ክታበትን</a:t>
            </a:r>
            <a:r>
              <a:rPr lang="nb-NO" dirty="0"/>
              <a:t> </a:t>
            </a:r>
            <a:r>
              <a:rPr lang="nb-NO" dirty="0" err="1"/>
              <a:t>ኣፈጻጽማ</a:t>
            </a:r>
            <a:r>
              <a:rPr lang="nb-NO" dirty="0"/>
              <a:t> </a:t>
            </a:r>
            <a:r>
              <a:rPr lang="nb-NO" dirty="0" err="1"/>
              <a:t>ክትበትን</a:t>
            </a:r>
            <a:endParaRPr lang="nb-NO" dirty="0"/>
          </a:p>
          <a:p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ማህሰይትታቱ</a:t>
            </a:r>
            <a:r>
              <a:rPr lang="nb-NO" dirty="0"/>
              <a:t> </a:t>
            </a:r>
            <a:r>
              <a:rPr lang="nb-NO" dirty="0" err="1"/>
              <a:t>ዝንቡዕ</a:t>
            </a:r>
            <a:r>
              <a:rPr lang="nb-NO" dirty="0"/>
              <a:t> </a:t>
            </a:r>
            <a:r>
              <a:rPr lang="nb-NO" dirty="0" err="1"/>
              <a:t>ምንባሩን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7384313-70A8-4760-ADDB-4AA40EAD9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C1E8B5-565F-4F0D-9D24-EC5DE4E939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49FAED7-B70D-4593-AE23-4CA50324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1A2A294-C37F-4798-A0BB-ABB79EFC3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ሽዱሽተ</a:t>
            </a:r>
            <a:r>
              <a:rPr lang="nb-NO" dirty="0"/>
              <a:t> </a:t>
            </a:r>
            <a:r>
              <a:rPr lang="nb-NO" dirty="0" err="1"/>
              <a:t>ከፊላዊ</a:t>
            </a:r>
            <a:r>
              <a:rPr lang="nb-NO" dirty="0"/>
              <a:t> </a:t>
            </a:r>
            <a:r>
              <a:rPr lang="nb-NO" dirty="0" err="1"/>
              <a:t>ፕሮጀክትታት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C4C173C-8BC2-49D5-B509-C112DB505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ብርኲትን</a:t>
            </a:r>
            <a:r>
              <a:rPr lang="nb-NO" dirty="0"/>
              <a:t> </a:t>
            </a:r>
            <a:r>
              <a:rPr lang="nb-NO" dirty="0" err="1"/>
              <a:t>ሰፊሕን</a:t>
            </a:r>
            <a:r>
              <a:rPr lang="nb-NO" dirty="0"/>
              <a:t> </a:t>
            </a:r>
            <a:r>
              <a:rPr lang="nb-NO" dirty="0" err="1"/>
              <a:t>ሓበሬታታት</a:t>
            </a:r>
            <a:r>
              <a:rPr lang="nb-NO" dirty="0"/>
              <a:t> </a:t>
            </a:r>
            <a:r>
              <a:rPr lang="nb-NO" dirty="0" err="1"/>
              <a:t>ተቐቢልና</a:t>
            </a:r>
            <a:br>
              <a:rPr lang="nb-NO" dirty="0"/>
            </a:br>
            <a:endParaRPr lang="nb-NO" dirty="0"/>
          </a:p>
          <a:p>
            <a:r>
              <a:rPr lang="ti-ET" dirty="0"/>
              <a:t>ኣብ </a:t>
            </a:r>
            <a:r>
              <a:rPr lang="nb-NO" dirty="0" err="1"/>
              <a:t>ዘይዕላውያን</a:t>
            </a:r>
            <a:r>
              <a:rPr lang="nb-NO" dirty="0"/>
              <a:t> </a:t>
            </a:r>
            <a:r>
              <a:rPr lang="nb-NO" dirty="0" err="1"/>
              <a:t>ዝርርባት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ርክባትን</a:t>
            </a:r>
            <a:r>
              <a:rPr lang="nb-NO" dirty="0"/>
              <a:t> </a:t>
            </a:r>
            <a:r>
              <a:rPr lang="nb-NO" dirty="0" err="1"/>
              <a:t>ምብጻሓትን</a:t>
            </a:r>
            <a:r>
              <a:rPr lang="nb-NO" dirty="0"/>
              <a:t> </a:t>
            </a:r>
            <a:r>
              <a:rPr lang="nb-NO" dirty="0" err="1"/>
              <a:t>ምስ</a:t>
            </a:r>
            <a:r>
              <a:rPr lang="ti-ET" dirty="0"/>
              <a:t> </a:t>
            </a:r>
            <a:r>
              <a:rPr lang="nb-NO" dirty="0" err="1"/>
              <a:t>ኣማኢት</a:t>
            </a:r>
            <a:r>
              <a:rPr lang="nb-NO" dirty="0"/>
              <a:t> </a:t>
            </a:r>
            <a:r>
              <a:rPr lang="nb-NO" dirty="0" err="1"/>
              <a:t>ሰባት</a:t>
            </a:r>
            <a:r>
              <a:rPr lang="nb-NO" dirty="0"/>
              <a:t> </a:t>
            </a:r>
            <a:r>
              <a:rPr lang="nb-NO" dirty="0" err="1"/>
              <a:t>ተራኺብና</a:t>
            </a:r>
            <a:br>
              <a:rPr lang="nb-NO" dirty="0"/>
            </a:br>
            <a:endParaRPr lang="nb-NO" dirty="0"/>
          </a:p>
          <a:p>
            <a:r>
              <a:rPr lang="nb-NO" dirty="0"/>
              <a:t>78 </a:t>
            </a:r>
            <a:r>
              <a:rPr lang="nb-NO" dirty="0" err="1"/>
              <a:t>ዕላውያን</a:t>
            </a:r>
            <a:r>
              <a:rPr lang="nb-NO" dirty="0"/>
              <a:t> </a:t>
            </a:r>
            <a:r>
              <a:rPr lang="nb-NO" dirty="0" err="1"/>
              <a:t>መግለጺታት</a:t>
            </a:r>
            <a:br>
              <a:rPr lang="nb-NO" dirty="0"/>
            </a:br>
            <a:endParaRPr lang="nb-NO" dirty="0"/>
          </a:p>
          <a:p>
            <a:r>
              <a:rPr lang="nb-NO" dirty="0"/>
              <a:t>ብ9 </a:t>
            </a:r>
            <a:r>
              <a:rPr lang="nb-NO" dirty="0" err="1"/>
              <a:t>ክኢላታት</a:t>
            </a:r>
            <a:r>
              <a:rPr lang="nb-NO" dirty="0"/>
              <a:t> </a:t>
            </a:r>
            <a:r>
              <a:rPr lang="nb-NO" dirty="0" err="1"/>
              <a:t>ዝተኻየዱ</a:t>
            </a:r>
            <a:r>
              <a:rPr lang="nb-NO" dirty="0"/>
              <a:t> </a:t>
            </a:r>
            <a:r>
              <a:rPr lang="nb-NO" dirty="0" err="1"/>
              <a:t>ጽጹያት</a:t>
            </a:r>
            <a:r>
              <a:rPr lang="nb-NO" dirty="0"/>
              <a:t> </a:t>
            </a:r>
            <a:r>
              <a:rPr lang="nb-NO" dirty="0" err="1"/>
              <a:t>መጽናዕትታት</a:t>
            </a:r>
            <a:endParaRPr lang="nb-NO" strike="sngStrike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567CC-14B2-4E81-A6A9-6F4483E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545C1A-3C69-4FA1-9C42-2082F33E2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E10B60-75FD-4E7F-85BB-26824FC97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8BAFADF-88DB-4FF1-A578-F9AAA025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ም</a:t>
            </a:r>
            <a:r>
              <a:rPr lang="ti-ET" dirty="0"/>
              <a:t>እረራ </a:t>
            </a:r>
            <a:r>
              <a:rPr lang="nb-NO" dirty="0" err="1"/>
              <a:t>ሓበሬታታት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978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C21A613-6275-4424-ACE0-1A4C4BA09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እዋን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እንታይ</a:t>
            </a:r>
            <a:r>
              <a:rPr lang="nb-NO" dirty="0"/>
              <a:t> </a:t>
            </a:r>
            <a:r>
              <a:rPr lang="nb-NO" dirty="0" err="1"/>
              <a:t>ኣጋጢሙ</a:t>
            </a:r>
            <a:r>
              <a:rPr lang="nb-NO" dirty="0"/>
              <a:t>፧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ንምንታይ</a:t>
            </a:r>
            <a:r>
              <a:rPr lang="nb-NO" dirty="0"/>
              <a:t> </a:t>
            </a:r>
            <a:r>
              <a:rPr lang="nb-NO" dirty="0" err="1"/>
              <a:t>ኣጋጢሙ</a:t>
            </a:r>
            <a:r>
              <a:rPr lang="nb-NO" dirty="0"/>
              <a:t>፧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ኣየኖት</a:t>
            </a:r>
            <a:r>
              <a:rPr lang="nb-NO" dirty="0"/>
              <a:t> </a:t>
            </a:r>
            <a:r>
              <a:rPr lang="nb-NO" dirty="0" err="1"/>
              <a:t>ሳዕቤናት</a:t>
            </a:r>
            <a:r>
              <a:rPr lang="nb-NO" dirty="0"/>
              <a:t> </a:t>
            </a:r>
            <a:r>
              <a:rPr lang="nb-NO" dirty="0" err="1"/>
              <a:t>ኣኸቲሉ</a:t>
            </a:r>
            <a:r>
              <a:rPr lang="nb-NO" dirty="0"/>
              <a:t>፧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ፍልጠት</a:t>
            </a:r>
            <a:r>
              <a:rPr lang="nb-NO" dirty="0"/>
              <a:t> </a:t>
            </a:r>
            <a:r>
              <a:rPr lang="nb-NO" dirty="0" err="1"/>
              <a:t>ዝቐሰምናሎም</a:t>
            </a:r>
            <a:r>
              <a:rPr lang="nb-NO" dirty="0"/>
              <a:t> </a:t>
            </a:r>
            <a:r>
              <a:rPr lang="nb-NO" dirty="0" err="1"/>
              <a:t>ነጥብታትን</a:t>
            </a:r>
            <a:r>
              <a:rPr lang="nb-NO" dirty="0"/>
              <a:t> </a:t>
            </a:r>
            <a:r>
              <a:rPr lang="nb-NO" dirty="0" err="1"/>
              <a:t>ምሕጽንታታትን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9D59E24-F67A-4AF9-B25D-1DA7445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9ED52-3586-4735-A0E0-A2CE82DFB5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DB9FC4-A89A-4EB7-AA9C-FEDF3AD26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30EF18C-C862-4CE7-9C20-F4093AE7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ዘቕረብናዮም</a:t>
            </a:r>
            <a:r>
              <a:rPr lang="nb-NO" dirty="0"/>
              <a:t> </a:t>
            </a:r>
            <a:r>
              <a:rPr lang="nb-NO" dirty="0" err="1"/>
              <a:t>ሕቶታት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9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err="1"/>
              <a:t>ብውህሉል</a:t>
            </a:r>
            <a:r>
              <a:rPr lang="nb-NO" dirty="0"/>
              <a:t> </a:t>
            </a:r>
            <a:r>
              <a:rPr lang="nb-NO" dirty="0" err="1"/>
              <a:t>ክርአ</a:t>
            </a:r>
            <a:r>
              <a:rPr lang="nb-NO" dirty="0"/>
              <a:t> </a:t>
            </a:r>
            <a:r>
              <a:rPr lang="ti-ET" dirty="0"/>
              <a:t>እን</a:t>
            </a:r>
            <a:r>
              <a:rPr lang="nb-NO" dirty="0" err="1"/>
              <a:t>ከሎ</a:t>
            </a:r>
            <a:r>
              <a:rPr lang="nb-NO" dirty="0"/>
              <a:t> </a:t>
            </a:r>
            <a:r>
              <a:rPr lang="nb-NO" dirty="0" err="1"/>
              <a:t>ህዝብን</a:t>
            </a:r>
            <a:r>
              <a:rPr lang="ti-ET" dirty="0"/>
              <a:t> </a:t>
            </a:r>
            <a:r>
              <a:rPr lang="nb-NO" dirty="0" err="1"/>
              <a:t>መንግስቲ</a:t>
            </a:r>
            <a:r>
              <a:rPr lang="ti-ET" dirty="0"/>
              <a:t> ኖርወይን </a:t>
            </a:r>
            <a:r>
              <a:rPr lang="nb-NO" dirty="0" err="1"/>
              <a:t>ንለበዳ</a:t>
            </a:r>
            <a:r>
              <a:rPr lang="nb-NO" dirty="0"/>
              <a:t> </a:t>
            </a:r>
            <a:r>
              <a:rPr lang="nb-NO" dirty="0" err="1"/>
              <a:t>ብጽቡቕ</a:t>
            </a:r>
            <a:r>
              <a:rPr lang="nb-NO" dirty="0"/>
              <a:t> </a:t>
            </a:r>
            <a:r>
              <a:rPr lang="nb-NO" dirty="0" err="1"/>
              <a:t>ኢዮም</a:t>
            </a:r>
            <a:r>
              <a:rPr lang="nb-NO" dirty="0"/>
              <a:t> </a:t>
            </a:r>
            <a:r>
              <a:rPr lang="nb-NO" dirty="0" err="1"/>
              <a:t>መኪተሞ</a:t>
            </a:r>
            <a:r>
              <a:rPr lang="nb-NO" dirty="0"/>
              <a:t>። 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ሃገርና</a:t>
            </a:r>
            <a:r>
              <a:rPr lang="ti-ET" dirty="0"/>
              <a:t> </a:t>
            </a:r>
            <a:r>
              <a:rPr lang="nb-NO" dirty="0" err="1"/>
              <a:t>ገለ</a:t>
            </a:r>
            <a:r>
              <a:rPr lang="nb-NO" dirty="0"/>
              <a:t> </a:t>
            </a:r>
            <a:r>
              <a:rPr lang="nb-NO" dirty="0" err="1"/>
              <a:t>ካብተን</a:t>
            </a:r>
            <a:r>
              <a:rPr lang="nb-NO" dirty="0"/>
              <a:t> </a:t>
            </a:r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ዝስዕብ</a:t>
            </a:r>
            <a:r>
              <a:rPr lang="nb-NO" dirty="0"/>
              <a:t> </a:t>
            </a:r>
            <a:r>
              <a:rPr lang="nb-NO" dirty="0" err="1"/>
              <a:t>ዝተራእዩለን</a:t>
            </a:r>
            <a:r>
              <a:rPr lang="nb-NO" dirty="0"/>
              <a:t> </a:t>
            </a:r>
            <a:r>
              <a:rPr lang="nb-NO" dirty="0" err="1"/>
              <a:t>ሃገራት</a:t>
            </a:r>
            <a:r>
              <a:rPr lang="nb-NO" dirty="0"/>
              <a:t> </a:t>
            </a:r>
            <a:r>
              <a:rPr lang="nb-NO" dirty="0" err="1"/>
              <a:t>ኤውሮጳ</a:t>
            </a:r>
            <a:r>
              <a:rPr lang="nb-NO" dirty="0"/>
              <a:t> </a:t>
            </a:r>
            <a:r>
              <a:rPr lang="nb-NO" dirty="0" err="1"/>
              <a:t>እያ</a:t>
            </a:r>
            <a:r>
              <a:rPr lang="nb-NO" dirty="0"/>
              <a:t> </a:t>
            </a:r>
            <a:r>
              <a:rPr lang="nb-NO" dirty="0" err="1"/>
              <a:t>ኔራ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ብዝሒ</a:t>
            </a:r>
            <a:r>
              <a:rPr lang="nb-NO" dirty="0"/>
              <a:t> </a:t>
            </a:r>
            <a:r>
              <a:rPr lang="nb-NO" dirty="0" err="1"/>
              <a:t>ምውታንን</a:t>
            </a:r>
            <a:r>
              <a:rPr lang="nb-NO" dirty="0"/>
              <a:t> </a:t>
            </a:r>
            <a:r>
              <a:rPr lang="nb-NO" dirty="0" err="1"/>
              <a:t>ጾር</a:t>
            </a:r>
            <a:r>
              <a:rPr lang="nb-NO" dirty="0"/>
              <a:t> </a:t>
            </a:r>
            <a:r>
              <a:rPr lang="nb-NO" dirty="0" err="1"/>
              <a:t>ሕማምን</a:t>
            </a:r>
            <a:r>
              <a:rPr lang="nb-NO" dirty="0"/>
              <a:t> </a:t>
            </a:r>
            <a:r>
              <a:rPr lang="nb-NO" dirty="0" err="1"/>
              <a:t>ዝተሓተ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endParaRPr lang="nb-NO" dirty="0"/>
          </a:p>
          <a:p>
            <a:pPr lvl="1"/>
            <a:r>
              <a:rPr lang="nb-NO" dirty="0" err="1"/>
              <a:t>ክብደት</a:t>
            </a:r>
            <a:r>
              <a:rPr lang="ti-ET" dirty="0"/>
              <a:t> </a:t>
            </a:r>
            <a:r>
              <a:rPr lang="nb-NO" dirty="0" err="1"/>
              <a:t>ጾር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ዝተሓተ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endParaRPr lang="nb-NO" dirty="0"/>
          </a:p>
          <a:p>
            <a:pPr lvl="1"/>
            <a:r>
              <a:rPr lang="ti-ET" dirty="0"/>
              <a:t>ኣብ </a:t>
            </a:r>
            <a:r>
              <a:rPr lang="nb-NO" dirty="0" err="1"/>
              <a:t>ቊጠባዊ</a:t>
            </a:r>
            <a:r>
              <a:rPr lang="nb-NO" dirty="0"/>
              <a:t> </a:t>
            </a:r>
            <a:r>
              <a:rPr lang="nb-NO" dirty="0" err="1"/>
              <a:t>ንጥፈታት</a:t>
            </a:r>
            <a:r>
              <a:rPr lang="nb-NO" dirty="0"/>
              <a:t> </a:t>
            </a:r>
            <a:r>
              <a:rPr lang="nb-NO" dirty="0" err="1"/>
              <a:t>ካብተን</a:t>
            </a:r>
            <a:r>
              <a:rPr lang="nb-NO" dirty="0"/>
              <a:t> </a:t>
            </a:r>
            <a:r>
              <a:rPr lang="nb-NO" dirty="0" err="1"/>
              <a:t>ዝተሓተ</a:t>
            </a:r>
            <a:r>
              <a:rPr lang="nb-NO" dirty="0"/>
              <a:t> </a:t>
            </a:r>
            <a:r>
              <a:rPr lang="nb-NO" dirty="0" err="1"/>
              <a:t>ቕነሳ</a:t>
            </a:r>
            <a:r>
              <a:rPr lang="nb-NO" dirty="0"/>
              <a:t> </a:t>
            </a:r>
            <a:r>
              <a:rPr lang="nb-NO" dirty="0" err="1"/>
              <a:t>ዝተራእየለን</a:t>
            </a:r>
            <a:r>
              <a:rPr lang="nb-NO" dirty="0"/>
              <a:t> </a:t>
            </a:r>
            <a:r>
              <a:rPr lang="nb-NO" dirty="0" err="1"/>
              <a:t>ሃገራት</a:t>
            </a:r>
            <a:r>
              <a:rPr lang="ti-ET" dirty="0"/>
              <a:t> </a:t>
            </a:r>
            <a:r>
              <a:rPr lang="nb-NO" dirty="0" err="1"/>
              <a:t>እያ</a:t>
            </a:r>
            <a:r>
              <a:rPr lang="nb-NO" dirty="0"/>
              <a:t> </a:t>
            </a:r>
            <a:r>
              <a:rPr lang="nb-NO" dirty="0" err="1"/>
              <a:t>ኔራ</a:t>
            </a:r>
            <a:endParaRPr lang="nb-NO" dirty="0"/>
          </a:p>
          <a:p>
            <a:pPr lvl="1"/>
            <a:endParaRPr lang="nb-NO" dirty="0"/>
          </a:p>
          <a:p>
            <a:pPr marL="358775" lvl="1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ገለ</a:t>
            </a:r>
            <a:r>
              <a:rPr lang="ti-ET" dirty="0"/>
              <a:t> </a:t>
            </a:r>
            <a:r>
              <a:rPr lang="nb-NO" dirty="0" err="1"/>
              <a:t>ካብቶም</a:t>
            </a:r>
            <a:r>
              <a:rPr lang="ti-ET" dirty="0"/>
              <a:t> </a:t>
            </a:r>
            <a:r>
              <a:rPr lang="nb-NO" dirty="0" err="1"/>
              <a:t>ዋና</a:t>
            </a:r>
            <a:r>
              <a:rPr lang="ti-ET" dirty="0"/>
              <a:t> ርኽበታት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447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nb-NO" dirty="0" err="1"/>
              <a:t>ሓያሎ</a:t>
            </a:r>
            <a:r>
              <a:rPr lang="ti-ET" dirty="0"/>
              <a:t> </a:t>
            </a:r>
            <a:r>
              <a:rPr lang="nb-NO" dirty="0" err="1"/>
              <a:t>ውልቀሰባት</a:t>
            </a:r>
            <a:r>
              <a:rPr lang="nb-NO" dirty="0"/>
              <a:t> </a:t>
            </a:r>
            <a:r>
              <a:rPr lang="nb-NO" dirty="0" err="1"/>
              <a:t>ካብ</a:t>
            </a:r>
            <a:r>
              <a:rPr lang="nb-NO" dirty="0"/>
              <a:t> </a:t>
            </a:r>
            <a:r>
              <a:rPr lang="nb-NO" dirty="0" err="1"/>
              <a:t>ትጽቢት</a:t>
            </a:r>
            <a:r>
              <a:rPr lang="nb-NO" dirty="0"/>
              <a:t> </a:t>
            </a:r>
            <a:r>
              <a:rPr lang="nb-NO" dirty="0" err="1"/>
              <a:t>ንላዕሊ</a:t>
            </a:r>
            <a:r>
              <a:rPr lang="nb-NO" dirty="0"/>
              <a:t> </a:t>
            </a:r>
            <a:r>
              <a:rPr lang="nb-NO" dirty="0" err="1"/>
              <a:t>እዮም</a:t>
            </a:r>
            <a:r>
              <a:rPr lang="nb-NO" dirty="0"/>
              <a:t> </a:t>
            </a:r>
            <a:r>
              <a:rPr lang="nb-NO" dirty="0" err="1"/>
              <a:t>ጻዕሮም</a:t>
            </a:r>
            <a:r>
              <a:rPr lang="nb-NO" dirty="0"/>
              <a:t> </a:t>
            </a:r>
            <a:r>
              <a:rPr lang="nb-NO" dirty="0" err="1"/>
              <a:t>ኣፍሲሶም</a:t>
            </a:r>
            <a:endParaRPr lang="nb-NO" dirty="0"/>
          </a:p>
          <a:p>
            <a:pPr marL="274638" lvl="1" indent="0">
              <a:buNone/>
            </a:pP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ጽላታት</a:t>
            </a:r>
            <a:r>
              <a:rPr lang="ti-ET" dirty="0"/>
              <a:t> </a:t>
            </a:r>
            <a:r>
              <a:rPr lang="nb-NO" dirty="0" err="1"/>
              <a:t>ኣገልግሎታት</a:t>
            </a:r>
            <a:r>
              <a:rPr lang="nb-NO" dirty="0"/>
              <a:t> </a:t>
            </a:r>
            <a:r>
              <a:rPr lang="nb-NO" dirty="0" err="1"/>
              <a:t>ጥዕና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መንግስታዊ</a:t>
            </a:r>
            <a:r>
              <a:rPr lang="ti-ET" dirty="0"/>
              <a:t> </a:t>
            </a:r>
            <a:r>
              <a:rPr lang="nb-NO" dirty="0" err="1"/>
              <a:t>ምሕደራን</a:t>
            </a:r>
            <a:r>
              <a:rPr lang="ti-ET" dirty="0"/>
              <a:t> </a:t>
            </a:r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ዞባታትን</a:t>
            </a:r>
            <a:r>
              <a:rPr lang="nb-NO" dirty="0"/>
              <a:t> </a:t>
            </a:r>
            <a:r>
              <a:rPr lang="nb-NO" dirty="0" err="1"/>
              <a:t>ሓያሎ</a:t>
            </a:r>
            <a:r>
              <a:rPr lang="nb-NO" dirty="0"/>
              <a:t> </a:t>
            </a:r>
            <a:r>
              <a:rPr lang="nb-NO" dirty="0" err="1"/>
              <a:t>ንግዳውያን</a:t>
            </a:r>
            <a:r>
              <a:rPr lang="nb-NO" dirty="0"/>
              <a:t> </a:t>
            </a:r>
            <a:r>
              <a:rPr lang="nb-NO" dirty="0" err="1"/>
              <a:t>ዋኒናትን</a:t>
            </a:r>
            <a:r>
              <a:rPr lang="nb-NO" dirty="0"/>
              <a:t> </a:t>
            </a:r>
            <a:r>
              <a:rPr lang="nb-NO" dirty="0" err="1"/>
              <a:t>ኣደናቒ</a:t>
            </a:r>
            <a:r>
              <a:rPr lang="nb-NO" dirty="0"/>
              <a:t> </a:t>
            </a:r>
            <a:r>
              <a:rPr lang="nb-NO" dirty="0" err="1"/>
              <a:t>ዝዀነ</a:t>
            </a:r>
            <a:r>
              <a:rPr lang="nb-NO" dirty="0"/>
              <a:t> </a:t>
            </a:r>
            <a:r>
              <a:rPr lang="nb-NO" dirty="0" err="1"/>
              <a:t>ብቕዓት</a:t>
            </a:r>
            <a:r>
              <a:rPr lang="nb-NO" dirty="0"/>
              <a:t> </a:t>
            </a:r>
            <a:r>
              <a:rPr lang="nb-NO" dirty="0" err="1"/>
              <a:t>ዳግመ</a:t>
            </a:r>
            <a:r>
              <a:rPr lang="ti-ET" dirty="0"/>
              <a:t>-ውደባን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ምትዕጽጻፍን</a:t>
            </a:r>
            <a:r>
              <a:rPr lang="nb-NO" dirty="0"/>
              <a:t> </a:t>
            </a:r>
            <a:r>
              <a:rPr lang="nb-NO" dirty="0" err="1"/>
              <a:t>ዓቕመ</a:t>
            </a:r>
            <a:r>
              <a:rPr lang="ti-ET" dirty="0"/>
              <a:t>-</a:t>
            </a:r>
            <a:r>
              <a:rPr lang="nb-NO" dirty="0" err="1"/>
              <a:t>ስራሕን</a:t>
            </a:r>
            <a:r>
              <a:rPr lang="nb-NO" dirty="0"/>
              <a:t> </a:t>
            </a:r>
            <a:r>
              <a:rPr lang="nb-NO" dirty="0" err="1"/>
              <a:t>እዮም</a:t>
            </a:r>
            <a:r>
              <a:rPr lang="nb-NO" dirty="0"/>
              <a:t> </a:t>
            </a:r>
            <a:r>
              <a:rPr lang="nb-NO" dirty="0" err="1"/>
              <a:t>ኣርእዮም</a:t>
            </a:r>
            <a:r>
              <a:rPr lang="nb-NO" dirty="0"/>
              <a:t>። 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ዝበጻሕናዮ </a:t>
            </a:r>
            <a:r>
              <a:rPr lang="nb-NO" dirty="0" err="1"/>
              <a:t>ገለ</a:t>
            </a:r>
            <a:r>
              <a:rPr lang="nb-NO" dirty="0"/>
              <a:t> </a:t>
            </a:r>
            <a:r>
              <a:rPr lang="nb-NO" dirty="0" err="1"/>
              <a:t>ቀንዲ</a:t>
            </a:r>
            <a:r>
              <a:rPr lang="nb-NO" dirty="0"/>
              <a:t> </a:t>
            </a:r>
            <a:r>
              <a:rPr lang="nb-NO" dirty="0" err="1"/>
              <a:t>መደምደምትታት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140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FF7B5CA-DADF-447A-B544-57505B75E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ሓያልን</a:t>
            </a:r>
            <a:r>
              <a:rPr lang="nb-NO" dirty="0"/>
              <a:t> </a:t>
            </a:r>
            <a:r>
              <a:rPr lang="nb-NO" dirty="0" err="1"/>
              <a:t>ከቢድን</a:t>
            </a:r>
            <a:r>
              <a:rPr lang="nb-NO" dirty="0"/>
              <a:t> </a:t>
            </a:r>
            <a:r>
              <a:rPr lang="nb-NO" dirty="0" err="1"/>
              <a:t>ዝዀነ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ኮቪድ-19 </a:t>
            </a:r>
            <a:r>
              <a:rPr lang="nb-NO" dirty="0" err="1"/>
              <a:t>ንሃገርና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ዘጥቀዓሉ</a:t>
            </a:r>
            <a:r>
              <a:rPr lang="nb-NO" dirty="0"/>
              <a:t> </a:t>
            </a:r>
            <a:r>
              <a:rPr lang="nb-NO" dirty="0" err="1"/>
              <a:t>እዋን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ti-ET" dirty="0"/>
              <a:t> </a:t>
            </a:r>
            <a:r>
              <a:rPr lang="nb-NO" dirty="0"/>
              <a:t> </a:t>
            </a:r>
            <a:r>
              <a:rPr lang="nb-NO" dirty="0" err="1"/>
              <a:t>ከምቲ</a:t>
            </a:r>
            <a:r>
              <a:rPr lang="nb-NO" dirty="0"/>
              <a:t> </a:t>
            </a:r>
            <a:r>
              <a:rPr lang="nb-NO" dirty="0" err="1"/>
              <a:t>ዝድለ</a:t>
            </a:r>
            <a:r>
              <a:rPr lang="nb-NO" dirty="0"/>
              <a:t> </a:t>
            </a:r>
            <a:r>
              <a:rPr lang="nb-NO" dirty="0" err="1"/>
              <a:t>ከይተዳለወሉ</a:t>
            </a:r>
            <a:r>
              <a:rPr lang="ti-ET" dirty="0"/>
              <a:t> ኢዩ</a:t>
            </a:r>
            <a:r>
              <a:rPr lang="nb-NO" dirty="0"/>
              <a:t> </a:t>
            </a:r>
            <a:r>
              <a:rPr lang="nb-NO" dirty="0" err="1"/>
              <a:t>ጸኒሑ</a:t>
            </a:r>
            <a:r>
              <a:rPr lang="nb-NO" dirty="0"/>
              <a:t>። </a:t>
            </a:r>
          </a:p>
          <a:p>
            <a:pPr marL="514350" indent="-514350">
              <a:buFont typeface="+mj-lt"/>
              <a:buAutoNum type="arabicPeriod" startAt="3"/>
            </a:pPr>
            <a:endParaRPr lang="nb-NO" dirty="0"/>
          </a:p>
          <a:p>
            <a:pPr marL="788988" lvl="1" indent="-514350"/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ቀዳማይ</a:t>
            </a:r>
            <a:r>
              <a:rPr lang="nb-NO" dirty="0"/>
              <a:t> </a:t>
            </a:r>
            <a:r>
              <a:rPr lang="nb-NO" dirty="0" err="1"/>
              <a:t>ጸብጻብና</a:t>
            </a:r>
            <a:r>
              <a:rPr lang="nb-NO" dirty="0"/>
              <a:t> </a:t>
            </a:r>
            <a:r>
              <a:rPr lang="nb-NO" dirty="0" err="1"/>
              <a:t>ሓደ</a:t>
            </a:r>
            <a:r>
              <a:rPr lang="nb-NO" dirty="0"/>
              <a:t> </a:t>
            </a:r>
            <a:r>
              <a:rPr lang="nb-NO" dirty="0" err="1"/>
              <a:t>ካብቲ</a:t>
            </a:r>
            <a:r>
              <a:rPr lang="nb-NO" dirty="0"/>
              <a:t> </a:t>
            </a:r>
            <a:r>
              <a:rPr lang="nb-NO" dirty="0" err="1"/>
              <a:t>ዋና</a:t>
            </a:r>
            <a:r>
              <a:rPr lang="nb-NO" dirty="0"/>
              <a:t> </a:t>
            </a:r>
            <a:r>
              <a:rPr lang="nb-NO" dirty="0" err="1"/>
              <a:t>ርኽበታትና</a:t>
            </a:r>
            <a:r>
              <a:rPr lang="ti-ET" dirty="0"/>
              <a:t> </a:t>
            </a:r>
          </a:p>
          <a:p>
            <a:pPr marL="788988" lvl="1" indent="-514350"/>
            <a:r>
              <a:rPr lang="nb-NO" dirty="0" err="1"/>
              <a:t>ብዝተኻየደ</a:t>
            </a:r>
            <a:r>
              <a:rPr lang="ti-ET" dirty="0"/>
              <a:t> </a:t>
            </a:r>
            <a:r>
              <a:rPr lang="nb-NO" dirty="0" err="1"/>
              <a:t>ብድሉውነት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ሕክምናዊ</a:t>
            </a:r>
            <a:r>
              <a:rPr lang="ti-ET" dirty="0"/>
              <a:t> ክንክን</a:t>
            </a:r>
            <a:r>
              <a:rPr lang="nb-NO" dirty="0"/>
              <a:t> </a:t>
            </a:r>
            <a:r>
              <a:rPr lang="nb-NO" dirty="0" err="1"/>
              <a:t>ሆስፒታላትን</a:t>
            </a:r>
            <a:r>
              <a:rPr lang="nb-NO" dirty="0"/>
              <a:t> </a:t>
            </a:r>
            <a:r>
              <a:rPr lang="nb-NO" dirty="0" err="1"/>
              <a:t>ኩነታት</a:t>
            </a:r>
            <a:r>
              <a:rPr lang="nb-NO" dirty="0"/>
              <a:t>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ዞባታትን</a:t>
            </a:r>
            <a:r>
              <a:rPr lang="nb-NO" dirty="0"/>
              <a:t> </a:t>
            </a:r>
            <a:r>
              <a:rPr lang="nb-NO" dirty="0" err="1"/>
              <a:t>ተራጒዱ</a:t>
            </a:r>
            <a:r>
              <a:rPr lang="nb-NO" dirty="0"/>
              <a:t> </a:t>
            </a:r>
            <a:r>
              <a:rPr lang="nb-NO" dirty="0" err="1"/>
              <a:t>እዩ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8A70E0D-3D47-404E-9E8D-582A8E82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1939F0-103B-484F-B8E6-92379FB563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3C9C3CD-3F78-41D1-B6DE-D9F48AD57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7A7F9A2-6BF0-4516-BFE6-F349B008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ዝበጻሕናዮ </a:t>
            </a:r>
            <a:r>
              <a:rPr lang="nb-NO" dirty="0" err="1"/>
              <a:t>ገለ</a:t>
            </a:r>
            <a:r>
              <a:rPr lang="nb-NO" dirty="0"/>
              <a:t> </a:t>
            </a:r>
            <a:r>
              <a:rPr lang="nb-NO" dirty="0" err="1"/>
              <a:t>ቀንዲ</a:t>
            </a:r>
            <a:r>
              <a:rPr lang="nb-NO" dirty="0"/>
              <a:t> </a:t>
            </a:r>
            <a:r>
              <a:rPr lang="nb-NO" dirty="0" err="1"/>
              <a:t>መደምደምታታት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196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7AF0E39-05D7-4B46-8CC2-82B369773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15" y="1728438"/>
            <a:ext cx="10971356" cy="45761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dirty="0" err="1"/>
              <a:t>ዋና</a:t>
            </a:r>
            <a:r>
              <a:rPr lang="ti-ET" b="1" dirty="0"/>
              <a:t> ርኽበታት</a:t>
            </a:r>
            <a:r>
              <a:rPr lang="nb-NO" b="1" dirty="0"/>
              <a:t>:</a:t>
            </a:r>
          </a:p>
          <a:p>
            <a:r>
              <a:rPr lang="nb-NO" dirty="0" err="1"/>
              <a:t>ዕማማት</a:t>
            </a:r>
            <a:r>
              <a:rPr lang="nb-NO" dirty="0"/>
              <a:t>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ti-ET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ንለበዳ</a:t>
            </a:r>
            <a:r>
              <a:rPr lang="nb-NO" dirty="0"/>
              <a:t> </a:t>
            </a:r>
            <a:r>
              <a:rPr lang="nb-NO" dirty="0" err="1"/>
              <a:t>ክገጥሞ</a:t>
            </a:r>
            <a:r>
              <a:rPr lang="nb-NO" dirty="0"/>
              <a:t> </a:t>
            </a:r>
            <a:r>
              <a:rPr lang="nb-NO" dirty="0" err="1"/>
              <a:t>እኹል</a:t>
            </a:r>
            <a:r>
              <a:rPr lang="nb-NO" dirty="0"/>
              <a:t> </a:t>
            </a:r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ኣይጸንሖን</a:t>
            </a:r>
            <a:endParaRPr lang="nb-NO" dirty="0"/>
          </a:p>
          <a:p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ዘበርከቱዎ</a:t>
            </a:r>
            <a:r>
              <a:rPr lang="nb-NO" dirty="0"/>
              <a:t> </a:t>
            </a:r>
            <a:r>
              <a:rPr lang="nb-NO" dirty="0" err="1"/>
              <a:t>ጻዕሪ</a:t>
            </a:r>
            <a:r>
              <a:rPr lang="nb-NO" dirty="0"/>
              <a:t> </a:t>
            </a:r>
            <a:r>
              <a:rPr lang="nb-NO" dirty="0" err="1"/>
              <a:t>ካብ</a:t>
            </a:r>
            <a:r>
              <a:rPr lang="nb-NO" dirty="0"/>
              <a:t> </a:t>
            </a:r>
            <a:r>
              <a:rPr lang="nb-NO" dirty="0" err="1"/>
              <a:t>ንቡር</a:t>
            </a:r>
            <a:r>
              <a:rPr lang="nb-NO" dirty="0"/>
              <a:t> </a:t>
            </a:r>
            <a:r>
              <a:rPr lang="nb-NO" dirty="0" err="1"/>
              <a:t>ትጽቢት</a:t>
            </a:r>
            <a:r>
              <a:rPr lang="nb-NO" dirty="0"/>
              <a:t> </a:t>
            </a:r>
            <a:r>
              <a:rPr lang="nb-NO" dirty="0" err="1"/>
              <a:t>ኣጸቢቑ</a:t>
            </a:r>
            <a:r>
              <a:rPr lang="nb-NO" dirty="0"/>
              <a:t> </a:t>
            </a:r>
            <a:r>
              <a:rPr lang="nb-NO" dirty="0" err="1"/>
              <a:t>ዝለዓለ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endParaRPr lang="nb-NO" dirty="0"/>
          </a:p>
          <a:p>
            <a:r>
              <a:rPr lang="nb-NO" dirty="0" err="1"/>
              <a:t>ሓደስቲ</a:t>
            </a:r>
            <a:r>
              <a:rPr lang="nb-NO" dirty="0"/>
              <a:t> </a:t>
            </a:r>
            <a:r>
              <a:rPr lang="nb-NO" dirty="0" err="1"/>
              <a:t>ሕግታትን</a:t>
            </a:r>
            <a:r>
              <a:rPr lang="nb-NO" dirty="0"/>
              <a:t> </a:t>
            </a:r>
            <a:r>
              <a:rPr lang="nb-NO" dirty="0" err="1"/>
              <a:t>ስጉምትታትን</a:t>
            </a:r>
            <a:r>
              <a:rPr lang="nb-NO" dirty="0"/>
              <a:t> </a:t>
            </a:r>
            <a:r>
              <a:rPr lang="nb-NO" dirty="0" err="1"/>
              <a:t>ብጋዜጣዊ</a:t>
            </a:r>
            <a:r>
              <a:rPr lang="nb-NO" dirty="0"/>
              <a:t> </a:t>
            </a:r>
            <a:r>
              <a:rPr lang="nb-NO" dirty="0" err="1"/>
              <a:t>መግለጺታት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ዝሕበሩ</a:t>
            </a:r>
            <a:r>
              <a:rPr lang="nb-NO" dirty="0"/>
              <a:t> </a:t>
            </a:r>
            <a:r>
              <a:rPr lang="nb-NO" dirty="0" err="1"/>
              <a:t>ኔሮም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b="1" dirty="0" err="1"/>
              <a:t>ፍልጠት</a:t>
            </a:r>
            <a:r>
              <a:rPr lang="nb-NO" b="1" dirty="0"/>
              <a:t> </a:t>
            </a:r>
            <a:r>
              <a:rPr lang="nb-NO" b="1" dirty="0" err="1"/>
              <a:t>ዝተቐስመሎም</a:t>
            </a:r>
            <a:r>
              <a:rPr lang="nb-NO" b="1" dirty="0"/>
              <a:t> </a:t>
            </a:r>
            <a:r>
              <a:rPr lang="nb-NO" b="1" dirty="0" err="1"/>
              <a:t>ነጥብታት</a:t>
            </a:r>
            <a:r>
              <a:rPr lang="nb-NO" b="1" dirty="0"/>
              <a:t>:</a:t>
            </a:r>
          </a:p>
          <a:p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ኩነታት</a:t>
            </a:r>
            <a:r>
              <a:rPr lang="nb-NO" dirty="0"/>
              <a:t> </a:t>
            </a:r>
            <a:r>
              <a:rPr lang="nb-NO" dirty="0" err="1"/>
              <a:t>ቊልውላውን</a:t>
            </a:r>
            <a:r>
              <a:rPr lang="nb-NO" dirty="0"/>
              <a:t> </a:t>
            </a:r>
            <a:r>
              <a:rPr lang="nb-NO" dirty="0" err="1"/>
              <a:t>ንቡር</a:t>
            </a:r>
            <a:r>
              <a:rPr lang="nb-NO" dirty="0"/>
              <a:t> </a:t>
            </a:r>
            <a:r>
              <a:rPr lang="nb-NO" dirty="0" err="1"/>
              <a:t>ኩነታትን</a:t>
            </a:r>
            <a:r>
              <a:rPr lang="nb-NO" dirty="0"/>
              <a:t> </a:t>
            </a:r>
            <a:r>
              <a:rPr lang="nb-NO" dirty="0" err="1"/>
              <a:t>ዕማማት</a:t>
            </a:r>
            <a:r>
              <a:rPr lang="nb-NO" dirty="0"/>
              <a:t>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ti-ET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ጥቕሙ</a:t>
            </a:r>
            <a:r>
              <a:rPr lang="nb-NO" dirty="0"/>
              <a:t> </a:t>
            </a:r>
            <a:r>
              <a:rPr lang="nb-NO" dirty="0" err="1"/>
              <a:t>ክርድኦኦ</a:t>
            </a:r>
            <a:r>
              <a:rPr lang="nb-NO" dirty="0"/>
              <a:t> </a:t>
            </a:r>
            <a:r>
              <a:rPr lang="nb-NO" dirty="0" err="1"/>
              <a:t>ኣገዳሲ</a:t>
            </a:r>
            <a:r>
              <a:rPr lang="nb-NO" dirty="0"/>
              <a:t> </a:t>
            </a:r>
            <a:r>
              <a:rPr lang="nb-NO" dirty="0" err="1"/>
              <a:t>እዩ</a:t>
            </a:r>
            <a:endParaRPr lang="nb-NO" dirty="0"/>
          </a:p>
          <a:p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ዕማማት</a:t>
            </a:r>
            <a:r>
              <a:rPr lang="nb-NO" dirty="0"/>
              <a:t> </a:t>
            </a:r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ti-ET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ውልቀሰባት</a:t>
            </a:r>
            <a:r>
              <a:rPr lang="nb-NO" dirty="0"/>
              <a:t> </a:t>
            </a:r>
            <a:r>
              <a:rPr lang="nb-NO" dirty="0" err="1"/>
              <a:t>ጥራሕ</a:t>
            </a:r>
            <a:r>
              <a:rPr lang="nb-NO" dirty="0"/>
              <a:t> </a:t>
            </a:r>
            <a:r>
              <a:rPr lang="nb-NO" dirty="0" err="1"/>
              <a:t>ንበይኑ</a:t>
            </a:r>
            <a:r>
              <a:rPr lang="nb-NO" dirty="0"/>
              <a:t> </a:t>
            </a:r>
            <a:r>
              <a:rPr lang="nb-NO" dirty="0" err="1"/>
              <a:t>ከም</a:t>
            </a:r>
            <a:r>
              <a:rPr lang="ti-ET" dirty="0"/>
              <a:t> </a:t>
            </a:r>
            <a:r>
              <a:rPr lang="nb-NO" dirty="0" err="1"/>
              <a:t>ዘይምርኰስ</a:t>
            </a:r>
            <a:r>
              <a:rPr lang="nb-NO" dirty="0"/>
              <a:t> </a:t>
            </a:r>
            <a:r>
              <a:rPr lang="nb-NO" dirty="0" err="1"/>
              <a:t>ክገብራ</a:t>
            </a:r>
            <a:r>
              <a:rPr lang="nb-NO" dirty="0"/>
              <a:t> </a:t>
            </a:r>
            <a:r>
              <a:rPr lang="nb-NO" dirty="0" err="1"/>
              <a:t>ይግብአን</a:t>
            </a:r>
            <a:r>
              <a:rPr lang="nb-NO" dirty="0"/>
              <a:t>።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D25FF31-417A-4981-AADD-70BF24432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0881B7-E8B2-41BB-9A4F-B54007C37D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62DABFD-26EB-4265-90A7-B9F42F59C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10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ED49383-B901-46BA-A95B-702E24DF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ሓካይም</a:t>
            </a:r>
            <a:r>
              <a:rPr lang="nb-NO" dirty="0"/>
              <a:t> </a:t>
            </a:r>
            <a:r>
              <a:rPr lang="nb-NO" dirty="0" err="1"/>
              <a:t>ንኡሳን</a:t>
            </a:r>
            <a:r>
              <a:rPr lang="nb-NO" dirty="0"/>
              <a:t> </a:t>
            </a:r>
            <a:r>
              <a:rPr lang="nb-NO" dirty="0" err="1"/>
              <a:t>ዞባታት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እዋን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ዘሕለፉዎ</a:t>
            </a:r>
            <a:r>
              <a:rPr lang="nb-NO" dirty="0"/>
              <a:t> </a:t>
            </a:r>
            <a:r>
              <a:rPr lang="nb-NO" dirty="0" err="1"/>
              <a:t>ኩነታት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8091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355D2D2-D017-4283-93BB-C228F6D0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ሆስፒታላት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FA4A29B-4CA1-4349-9F8D-74087A1A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err="1"/>
              <a:t>ዝማ</a:t>
            </a:r>
            <a:r>
              <a:rPr lang="ti-ET" b="1" dirty="0"/>
              <a:t>እረርናዮ ዋና </a:t>
            </a:r>
            <a:r>
              <a:rPr lang="nb-NO" b="1" dirty="0" err="1"/>
              <a:t>ሓበሬታታት</a:t>
            </a:r>
            <a:r>
              <a:rPr lang="nb-NO" b="1" dirty="0"/>
              <a:t>:</a:t>
            </a:r>
          </a:p>
          <a:p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ንኖርወይ</a:t>
            </a:r>
            <a:r>
              <a:rPr lang="nb-NO" dirty="0"/>
              <a:t> </a:t>
            </a:r>
            <a:r>
              <a:rPr lang="nb-NO" dirty="0" err="1"/>
              <a:t>ከጥቅዓ</a:t>
            </a:r>
            <a:r>
              <a:rPr lang="nb-NO" dirty="0"/>
              <a:t> </a:t>
            </a:r>
            <a:r>
              <a:rPr lang="nb-NO" dirty="0" err="1"/>
              <a:t>ከሎ</a:t>
            </a:r>
            <a:r>
              <a:rPr lang="nb-NO" dirty="0"/>
              <a:t> </a:t>
            </a:r>
            <a:r>
              <a:rPr lang="nb-NO" dirty="0" err="1"/>
              <a:t>ብቕዓት</a:t>
            </a:r>
            <a:r>
              <a:rPr lang="ti-ET" dirty="0"/>
              <a:t> </a:t>
            </a:r>
            <a:r>
              <a:rPr lang="nb-NO" dirty="0" err="1"/>
              <a:t>ሕክምናዊ</a:t>
            </a:r>
            <a:r>
              <a:rPr lang="ti-ET" dirty="0"/>
              <a:t> ድልውነት </a:t>
            </a:r>
            <a:r>
              <a:rPr lang="nb-NO" dirty="0" err="1"/>
              <a:t>ሆስፒታላት</a:t>
            </a:r>
            <a:r>
              <a:rPr lang="nb-NO" dirty="0"/>
              <a:t> </a:t>
            </a:r>
            <a:r>
              <a:rPr lang="nb-NO" dirty="0" err="1"/>
              <a:t>ትሒቱ</a:t>
            </a:r>
            <a:r>
              <a:rPr lang="ti-ET" dirty="0"/>
              <a:t>’ዩ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። </a:t>
            </a:r>
          </a:p>
          <a:p>
            <a:r>
              <a:rPr lang="nb-NO" dirty="0" err="1"/>
              <a:t>ዝነበረ</a:t>
            </a:r>
            <a:r>
              <a:rPr lang="ti-ET" dirty="0"/>
              <a:t> </a:t>
            </a:r>
            <a:r>
              <a:rPr lang="nb-NO" dirty="0" err="1"/>
              <a:t>ሕጽረታት</a:t>
            </a:r>
            <a:r>
              <a:rPr lang="nb-NO" dirty="0"/>
              <a:t> </a:t>
            </a:r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ህጹጽ</a:t>
            </a:r>
            <a:r>
              <a:rPr lang="nb-NO" dirty="0"/>
              <a:t> </a:t>
            </a:r>
            <a:r>
              <a:rPr lang="nb-NO" dirty="0" err="1"/>
              <a:t>ሕክምና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ይፈልጦ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ti-ET" dirty="0"/>
              <a:t>’ዩ። </a:t>
            </a:r>
            <a:r>
              <a:rPr lang="nb-NO" dirty="0"/>
              <a:t> </a:t>
            </a:r>
            <a:endParaRPr lang="ti-ET" dirty="0"/>
          </a:p>
          <a:p>
            <a:r>
              <a:rPr lang="nb-NO" dirty="0" err="1"/>
              <a:t>ኣድላይነት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ሕክምናዊ</a:t>
            </a:r>
            <a:r>
              <a:rPr lang="ti-ET" dirty="0"/>
              <a:t> ክንክን</a:t>
            </a:r>
            <a:r>
              <a:rPr lang="nb-NO" dirty="0"/>
              <a:t> </a:t>
            </a:r>
            <a:r>
              <a:rPr lang="nb-NO" dirty="0" err="1"/>
              <a:t>ንክፍለጥ</a:t>
            </a:r>
            <a:r>
              <a:rPr lang="nb-NO" dirty="0"/>
              <a:t> </a:t>
            </a:r>
            <a:r>
              <a:rPr lang="nb-NO" dirty="0" err="1"/>
              <a:t>መጽናዕቲ</a:t>
            </a:r>
            <a:r>
              <a:rPr lang="nb-NO" dirty="0"/>
              <a:t> </a:t>
            </a:r>
            <a:r>
              <a:rPr lang="nb-NO" dirty="0" err="1"/>
              <a:t>ተጀሚሩ</a:t>
            </a:r>
            <a:r>
              <a:rPr lang="nb-NO" dirty="0"/>
              <a:t> </a:t>
            </a:r>
            <a:r>
              <a:rPr lang="ti-ET" dirty="0"/>
              <a:t>እ</a:t>
            </a:r>
            <a:r>
              <a:rPr lang="nb-NO" dirty="0" err="1"/>
              <a:t>ኳ</a:t>
            </a:r>
            <a:r>
              <a:rPr lang="nb-NO" dirty="0"/>
              <a:t> </a:t>
            </a:r>
            <a:r>
              <a:rPr lang="nb-NO" dirty="0" err="1"/>
              <a:t>እንተነበረ</a:t>
            </a:r>
            <a:r>
              <a:rPr lang="nb-NO" dirty="0"/>
              <a:t>፡ </a:t>
            </a:r>
            <a:r>
              <a:rPr lang="nb-NO" dirty="0" err="1"/>
              <a:t>ቦታ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ሕክምናዊ</a:t>
            </a:r>
            <a:r>
              <a:rPr lang="ti-ET" dirty="0"/>
              <a:t> ክንክን</a:t>
            </a:r>
            <a:r>
              <a:rPr lang="nb-NO" dirty="0"/>
              <a:t> </a:t>
            </a:r>
            <a:r>
              <a:rPr lang="nb-NO" dirty="0" err="1"/>
              <a:t>እንታይ</a:t>
            </a:r>
            <a:r>
              <a:rPr lang="nb-NO" dirty="0"/>
              <a:t> </a:t>
            </a:r>
            <a:r>
              <a:rPr lang="nb-NO" dirty="0" err="1"/>
              <a:t>የጠቓልል</a:t>
            </a:r>
            <a:r>
              <a:rPr lang="nb-NO" dirty="0"/>
              <a:t> </a:t>
            </a:r>
            <a:r>
              <a:rPr lang="nb-NO" dirty="0" err="1"/>
              <a:t>ንዝብል</a:t>
            </a:r>
            <a:r>
              <a:rPr lang="nb-NO" dirty="0"/>
              <a:t> </a:t>
            </a:r>
            <a:r>
              <a:rPr lang="nb-NO" dirty="0" err="1"/>
              <a:t>ክሰማምዑሉ</a:t>
            </a:r>
            <a:r>
              <a:rPr lang="nb-NO" dirty="0"/>
              <a:t> </a:t>
            </a:r>
            <a:r>
              <a:rPr lang="nb-NO" dirty="0" err="1"/>
              <a:t>ስለ</a:t>
            </a:r>
            <a:r>
              <a:rPr lang="ti-ET" dirty="0"/>
              <a:t> </a:t>
            </a:r>
            <a:r>
              <a:rPr lang="nb-NO" dirty="0" err="1"/>
              <a:t>ዘይከኣሉ</a:t>
            </a:r>
            <a:r>
              <a:rPr lang="nb-NO" dirty="0"/>
              <a:t> </a:t>
            </a:r>
            <a:r>
              <a:rPr lang="nb-NO" dirty="0" err="1"/>
              <a:t>ተቋሪጹ</a:t>
            </a:r>
            <a:r>
              <a:rPr lang="nb-NO" dirty="0"/>
              <a:t>። </a:t>
            </a:r>
          </a:p>
          <a:p>
            <a:pPr marL="0" indent="0">
              <a:buNone/>
            </a:pPr>
            <a:r>
              <a:rPr lang="nb-NO" b="1" dirty="0" err="1"/>
              <a:t>ምሕጽንታ</a:t>
            </a:r>
            <a:r>
              <a:rPr lang="nb-NO" b="1" dirty="0"/>
              <a:t>:</a:t>
            </a:r>
          </a:p>
          <a:p>
            <a:r>
              <a:rPr lang="nb-NO" dirty="0" err="1"/>
              <a:t>መሰረታዊ</a:t>
            </a:r>
            <a:r>
              <a:rPr lang="nb-NO" dirty="0"/>
              <a:t> </a:t>
            </a:r>
            <a:r>
              <a:rPr lang="nb-NO" dirty="0" err="1"/>
              <a:t>ዓቕምታት</a:t>
            </a:r>
            <a:r>
              <a:rPr lang="nb-NO" dirty="0"/>
              <a:t> </a:t>
            </a:r>
            <a:r>
              <a:rPr lang="nb-NO" dirty="0" err="1"/>
              <a:t>ጨንፈራት</a:t>
            </a:r>
            <a:r>
              <a:rPr lang="nb-NO" dirty="0"/>
              <a:t> </a:t>
            </a:r>
            <a:r>
              <a:rPr lang="nb-NO" dirty="0" err="1"/>
              <a:t>ጽዑቕን</a:t>
            </a:r>
            <a:r>
              <a:rPr lang="nb-NO" dirty="0"/>
              <a:t> </a:t>
            </a:r>
            <a:r>
              <a:rPr lang="nb-NO" dirty="0" err="1"/>
              <a:t>ማእከላይ</a:t>
            </a:r>
            <a:r>
              <a:rPr lang="nb-NO" dirty="0"/>
              <a:t> </a:t>
            </a:r>
            <a:r>
              <a:rPr lang="nb-NO" dirty="0" err="1"/>
              <a:t>ጽፍሒ</a:t>
            </a:r>
            <a:r>
              <a:rPr lang="nb-NO" dirty="0"/>
              <a:t> </a:t>
            </a:r>
            <a:r>
              <a:rPr lang="nb-NO" dirty="0" err="1"/>
              <a:t>ሕክምናን</a:t>
            </a:r>
            <a:r>
              <a:rPr lang="nb-NO" dirty="0"/>
              <a:t> </a:t>
            </a:r>
            <a:r>
              <a:rPr lang="nb-NO" dirty="0" err="1"/>
              <a:t>ቅሩብ</a:t>
            </a:r>
            <a:r>
              <a:rPr lang="nb-NO" dirty="0"/>
              <a:t> </a:t>
            </a:r>
            <a:r>
              <a:rPr lang="nb-NO" dirty="0" err="1"/>
              <a:t>ክዛይድ</a:t>
            </a:r>
            <a:r>
              <a:rPr lang="nb-NO" dirty="0"/>
              <a:t> </a:t>
            </a:r>
            <a:r>
              <a:rPr lang="nb-NO" dirty="0" err="1"/>
              <a:t>ይግብኦ</a:t>
            </a:r>
            <a:endParaRPr lang="nb-NO" dirty="0"/>
          </a:p>
          <a:p>
            <a:r>
              <a:rPr lang="nb-NO" dirty="0" err="1"/>
              <a:t>ምህሮ</a:t>
            </a:r>
            <a:r>
              <a:rPr lang="nb-NO" dirty="0"/>
              <a:t> </a:t>
            </a:r>
            <a:r>
              <a:rPr lang="nb-NO" dirty="0" err="1"/>
              <a:t>ጽዑቕ</a:t>
            </a:r>
            <a:r>
              <a:rPr lang="nb-NO" dirty="0"/>
              <a:t> </a:t>
            </a:r>
            <a:r>
              <a:rPr lang="nb-NO" dirty="0" err="1"/>
              <a:t>ሕክምና</a:t>
            </a:r>
            <a:r>
              <a:rPr lang="nb-NO" dirty="0"/>
              <a:t> </a:t>
            </a:r>
            <a:r>
              <a:rPr lang="nb-NO" dirty="0" err="1"/>
              <a:t>ዝመሃሩ</a:t>
            </a:r>
            <a:r>
              <a:rPr lang="nb-NO" dirty="0"/>
              <a:t> </a:t>
            </a:r>
            <a:r>
              <a:rPr lang="nb-NO" dirty="0" err="1"/>
              <a:t>ነርስታት</a:t>
            </a:r>
            <a:r>
              <a:rPr lang="nb-NO" dirty="0"/>
              <a:t> </a:t>
            </a:r>
            <a:r>
              <a:rPr lang="nb-NO" dirty="0" err="1"/>
              <a:t>ክዛይዱ</a:t>
            </a:r>
            <a:r>
              <a:rPr lang="nb-NO" dirty="0"/>
              <a:t> </a:t>
            </a:r>
            <a:r>
              <a:rPr lang="nb-NO" dirty="0" err="1"/>
              <a:t>ኣሎዎም</a:t>
            </a:r>
            <a:r>
              <a:rPr lang="nb-NO" dirty="0"/>
              <a:t>። </a:t>
            </a:r>
          </a:p>
        </p:txBody>
      </p:sp>
    </p:spTree>
    <p:extLst>
      <p:ext uri="{BB962C8B-B14F-4D97-AF65-F5344CB8AC3E}">
        <p14:creationId xmlns:p14="http://schemas.microsoft.com/office/powerpoint/2010/main" val="72802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3BBC4C3-514B-4FCB-B911-B7BECA2F8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ብዙሓት</a:t>
            </a:r>
            <a:r>
              <a:rPr lang="nb-NO" dirty="0"/>
              <a:t> </a:t>
            </a:r>
            <a:r>
              <a:rPr lang="nb-NO" dirty="0" err="1"/>
              <a:t>ጉዳያት</a:t>
            </a:r>
            <a:r>
              <a:rPr lang="nb-NO" dirty="0"/>
              <a:t> </a:t>
            </a:r>
            <a:r>
              <a:rPr lang="nb-NO" dirty="0" err="1"/>
              <a:t>ናብ</a:t>
            </a:r>
            <a:r>
              <a:rPr lang="nb-NO" dirty="0"/>
              <a:t> </a:t>
            </a:r>
            <a:r>
              <a:rPr lang="nb-NO" dirty="0" err="1"/>
              <a:t>ኣባላት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ይስደድ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፡ </a:t>
            </a:r>
            <a:r>
              <a:rPr lang="nb-NO" dirty="0" err="1"/>
              <a:t>ሕጽረት</a:t>
            </a:r>
            <a:r>
              <a:rPr lang="nb-NO" dirty="0"/>
              <a:t> </a:t>
            </a:r>
            <a:r>
              <a:rPr lang="nb-NO" dirty="0" err="1"/>
              <a:t>ግዜ</a:t>
            </a:r>
            <a:r>
              <a:rPr lang="nb-NO" dirty="0"/>
              <a:t> </a:t>
            </a:r>
            <a:r>
              <a:rPr lang="nb-NO" dirty="0" err="1"/>
              <a:t>ዝፈጥሮ</a:t>
            </a:r>
            <a:r>
              <a:rPr lang="nb-NO" dirty="0"/>
              <a:t> </a:t>
            </a:r>
            <a:r>
              <a:rPr lang="nb-NO" dirty="0" err="1"/>
              <a:t>ልዑል</a:t>
            </a:r>
            <a:r>
              <a:rPr lang="nb-NO" dirty="0"/>
              <a:t> </a:t>
            </a:r>
            <a:r>
              <a:rPr lang="nb-NO" dirty="0" err="1"/>
              <a:t>ጸቕጢ</a:t>
            </a:r>
            <a:r>
              <a:rPr lang="nb-NO" dirty="0"/>
              <a:t> </a:t>
            </a:r>
            <a:r>
              <a:rPr lang="nb-NO" dirty="0" err="1"/>
              <a:t>ከሎ</a:t>
            </a:r>
            <a:r>
              <a:rPr lang="nb-NO" dirty="0"/>
              <a:t> </a:t>
            </a:r>
            <a:r>
              <a:rPr lang="nb-NO" dirty="0" err="1"/>
              <a:t>ክነሱ</a:t>
            </a:r>
            <a:r>
              <a:rPr lang="nb-NO" dirty="0"/>
              <a:t> </a:t>
            </a:r>
            <a:r>
              <a:rPr lang="nb-NO" dirty="0" err="1"/>
              <a:t>ከኣ</a:t>
            </a:r>
            <a:r>
              <a:rPr lang="nb-NO" dirty="0"/>
              <a:t> </a:t>
            </a:r>
            <a:r>
              <a:rPr lang="nb-NO" dirty="0" err="1"/>
              <a:t>ይውሰኑ</a:t>
            </a:r>
            <a:r>
              <a:rPr lang="nb-NO" dirty="0"/>
              <a:t> </a:t>
            </a:r>
            <a:r>
              <a:rPr lang="nb-NO" dirty="0" err="1"/>
              <a:t>ኔሮም</a:t>
            </a:r>
            <a:r>
              <a:rPr lang="nb-NO" dirty="0"/>
              <a:t>። </a:t>
            </a:r>
          </a:p>
          <a:p>
            <a:endParaRPr lang="nb-NO" dirty="0"/>
          </a:p>
          <a:p>
            <a:r>
              <a:rPr lang="nb-NO" dirty="0" err="1"/>
              <a:t>ኣየኖት</a:t>
            </a:r>
            <a:r>
              <a:rPr lang="nb-NO" dirty="0"/>
              <a:t> </a:t>
            </a:r>
            <a:r>
              <a:rPr lang="nb-NO" dirty="0" err="1"/>
              <a:t>ውሳኔታት</a:t>
            </a:r>
            <a:r>
              <a:rPr lang="nb-NO" dirty="0"/>
              <a:t> </a:t>
            </a:r>
            <a:r>
              <a:rPr lang="nb-NO" dirty="0" err="1"/>
              <a:t>ብኣባላት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ይወሰኑ</a:t>
            </a:r>
            <a:r>
              <a:rPr lang="nb-NO" dirty="0"/>
              <a:t>፡ </a:t>
            </a:r>
            <a:r>
              <a:rPr lang="nb-NO" dirty="0" err="1"/>
              <a:t>ኣየኖት</a:t>
            </a:r>
            <a:r>
              <a:rPr lang="nb-NO" dirty="0"/>
              <a:t> </a:t>
            </a:r>
            <a:r>
              <a:rPr lang="nb-NO" dirty="0" err="1"/>
              <a:t>ከ</a:t>
            </a:r>
            <a:r>
              <a:rPr lang="nb-NO" dirty="0"/>
              <a:t> </a:t>
            </a:r>
            <a:r>
              <a:rPr lang="nb-NO" dirty="0" err="1"/>
              <a:t>ብታሕተዎት</a:t>
            </a:r>
            <a:r>
              <a:rPr lang="nb-NO" dirty="0"/>
              <a:t> </a:t>
            </a:r>
            <a:r>
              <a:rPr lang="nb-NO" dirty="0" err="1"/>
              <a:t>ደረጃታት</a:t>
            </a:r>
            <a:r>
              <a:rPr lang="nb-NO" dirty="0"/>
              <a:t> </a:t>
            </a:r>
            <a:r>
              <a:rPr lang="nb-NO" dirty="0" err="1"/>
              <a:t>ይወሰኑ</a:t>
            </a:r>
            <a:r>
              <a:rPr lang="nb-NO" dirty="0"/>
              <a:t> </a:t>
            </a:r>
            <a:r>
              <a:rPr lang="nb-NO" dirty="0" err="1"/>
              <a:t>ዝብል</a:t>
            </a:r>
            <a:r>
              <a:rPr lang="nb-NO" dirty="0"/>
              <a:t> </a:t>
            </a:r>
            <a:r>
              <a:rPr lang="nb-NO" dirty="0" err="1"/>
              <a:t>ዝሓሸ</a:t>
            </a:r>
            <a:r>
              <a:rPr lang="nb-NO" dirty="0"/>
              <a:t> </a:t>
            </a:r>
            <a:r>
              <a:rPr lang="nb-NO" dirty="0" err="1"/>
              <a:t>ምፍልላይ</a:t>
            </a:r>
            <a:r>
              <a:rPr lang="nb-NO" dirty="0"/>
              <a:t> </a:t>
            </a:r>
            <a:r>
              <a:rPr lang="nb-NO" dirty="0" err="1"/>
              <a:t>እንተ</a:t>
            </a:r>
            <a:r>
              <a:rPr lang="nb-NO" dirty="0"/>
              <a:t> </a:t>
            </a:r>
            <a:r>
              <a:rPr lang="nb-NO" dirty="0" err="1"/>
              <a:t>ዝግበረሉ</a:t>
            </a:r>
            <a:r>
              <a:rPr lang="nb-NO" dirty="0"/>
              <a:t> </a:t>
            </a:r>
            <a:r>
              <a:rPr lang="nb-NO" dirty="0" err="1"/>
              <a:t>ሕጽረት</a:t>
            </a:r>
            <a:r>
              <a:rPr lang="nb-NO" dirty="0"/>
              <a:t> </a:t>
            </a:r>
            <a:r>
              <a:rPr lang="nb-NO" dirty="0" err="1"/>
              <a:t>ግዜ</a:t>
            </a:r>
            <a:r>
              <a:rPr lang="nb-NO" dirty="0"/>
              <a:t> </a:t>
            </a:r>
            <a:r>
              <a:rPr lang="nb-NO" dirty="0" err="1"/>
              <a:t>ዝፈጥሮ</a:t>
            </a:r>
            <a:r>
              <a:rPr lang="nb-NO" dirty="0"/>
              <a:t> </a:t>
            </a:r>
            <a:r>
              <a:rPr lang="nb-NO" dirty="0" err="1"/>
              <a:t>ጸቕጢ</a:t>
            </a:r>
            <a:r>
              <a:rPr lang="nb-NO" dirty="0"/>
              <a:t> </a:t>
            </a:r>
            <a:r>
              <a:rPr lang="nb-NO" dirty="0" err="1"/>
              <a:t>ክቕንስ</a:t>
            </a:r>
            <a:r>
              <a:rPr lang="nb-NO" dirty="0"/>
              <a:t> </a:t>
            </a:r>
            <a:r>
              <a:rPr lang="nb-NO" dirty="0" err="1"/>
              <a:t>ምተኻእለ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። </a:t>
            </a:r>
            <a:endParaRPr lang="nb-NO" strike="sngStrike" dirty="0"/>
          </a:p>
          <a:p>
            <a:endParaRPr lang="nb-NO" dirty="0"/>
          </a:p>
          <a:p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ብኸመይ</a:t>
            </a:r>
            <a:r>
              <a:rPr lang="nb-NO" dirty="0"/>
              <a:t> </a:t>
            </a:r>
            <a:r>
              <a:rPr lang="nb-NO" dirty="0" err="1"/>
              <a:t>ይምዕብልን</a:t>
            </a:r>
            <a:r>
              <a:rPr lang="nb-NO" dirty="0"/>
              <a:t> </a:t>
            </a:r>
            <a:r>
              <a:rPr lang="nb-NO" dirty="0" err="1"/>
              <a:t>ብኸመይ</a:t>
            </a:r>
            <a:r>
              <a:rPr lang="nb-NO" dirty="0"/>
              <a:t> </a:t>
            </a:r>
            <a:r>
              <a:rPr lang="nb-NO" dirty="0" err="1"/>
              <a:t>ይምከትን</a:t>
            </a:r>
            <a:r>
              <a:rPr lang="nb-NO" dirty="0"/>
              <a:t> </a:t>
            </a:r>
            <a:r>
              <a:rPr lang="nb-NO" dirty="0" err="1"/>
              <a:t>ንዝብል</a:t>
            </a:r>
            <a:r>
              <a:rPr lang="nb-NO" dirty="0"/>
              <a:t> </a:t>
            </a:r>
            <a:r>
              <a:rPr lang="nb-NO" dirty="0" err="1"/>
              <a:t>ሕቶ</a:t>
            </a:r>
            <a:r>
              <a:rPr lang="ti-ET" dirty="0"/>
              <a:t> </a:t>
            </a:r>
            <a:r>
              <a:rPr lang="nb-NO" dirty="0" err="1"/>
              <a:t>እኹል</a:t>
            </a:r>
            <a:r>
              <a:rPr lang="nb-NO" dirty="0"/>
              <a:t> </a:t>
            </a:r>
            <a:r>
              <a:rPr lang="nb-NO" dirty="0" err="1"/>
              <a:t>ቆላሕታ</a:t>
            </a:r>
            <a:r>
              <a:rPr lang="nb-NO" dirty="0"/>
              <a:t> </a:t>
            </a:r>
            <a:r>
              <a:rPr lang="nb-NO" dirty="0" err="1"/>
              <a:t>ኣይረኸበን</a:t>
            </a:r>
            <a:r>
              <a:rPr lang="nb-NO" dirty="0"/>
              <a:t>። 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95ECD00-6F14-41B6-9C41-E5FA22F92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0D99E5-8795-4B3A-9050-8EB4AF9A36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5C8C34-FED1-42E0-A23E-02BE55488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208E831-66A5-45E1-9ECF-8F5CC6E0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ንመኸተ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ብጽኑዕ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ዘመሓድሮ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85371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263EF2F4-6299-440E-A36A-1C01D1A6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5" y="2008872"/>
            <a:ext cx="10785475" cy="4576156"/>
          </a:xfrm>
        </p:spPr>
        <p:txBody>
          <a:bodyPr>
            <a:normAutofit/>
          </a:bodyPr>
          <a:lstStyle/>
          <a:p>
            <a:r>
              <a:rPr lang="nb-NO" dirty="0" err="1"/>
              <a:t>ሰበስልጣን</a:t>
            </a:r>
            <a:r>
              <a:rPr lang="nb-NO" dirty="0"/>
              <a:t> </a:t>
            </a:r>
            <a:r>
              <a:rPr lang="nb-NO" dirty="0" err="1"/>
              <a:t>ንውልቀ-ሰባት</a:t>
            </a:r>
            <a:r>
              <a:rPr lang="nb-NO" dirty="0"/>
              <a:t> </a:t>
            </a:r>
            <a:r>
              <a:rPr lang="nb-NO" dirty="0" err="1"/>
              <a:t>ዘማእከለ</a:t>
            </a:r>
            <a:r>
              <a:rPr lang="nb-NO" dirty="0"/>
              <a:t> </a:t>
            </a:r>
            <a:r>
              <a:rPr lang="nb-NO" dirty="0" err="1"/>
              <a:t>ረዘንቲ</a:t>
            </a:r>
            <a:r>
              <a:rPr lang="nb-NO" dirty="0"/>
              <a:t> </a:t>
            </a:r>
            <a:r>
              <a:rPr lang="nb-NO" dirty="0" err="1"/>
              <a:t>ስጉምትታት</a:t>
            </a:r>
            <a:r>
              <a:rPr lang="nb-NO" dirty="0"/>
              <a:t> </a:t>
            </a:r>
            <a:r>
              <a:rPr lang="nb-NO" dirty="0" err="1"/>
              <a:t>እዮም</a:t>
            </a:r>
            <a:r>
              <a:rPr lang="nb-NO" dirty="0"/>
              <a:t> </a:t>
            </a:r>
            <a:r>
              <a:rPr lang="nb-NO" dirty="0" err="1"/>
              <a:t>ኣተኣታትዮም</a:t>
            </a:r>
            <a:r>
              <a:rPr lang="nb-NO" dirty="0"/>
              <a:t>።  </a:t>
            </a:r>
          </a:p>
          <a:p>
            <a:endParaRPr lang="nb-NO" dirty="0"/>
          </a:p>
          <a:p>
            <a:r>
              <a:rPr lang="nb-NO" dirty="0" err="1"/>
              <a:t>እዞም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ረበጽታ</a:t>
            </a:r>
            <a:r>
              <a:rPr lang="nb-NO" dirty="0"/>
              <a:t> </a:t>
            </a:r>
            <a:r>
              <a:rPr lang="nb-NO" dirty="0" err="1"/>
              <a:t>ዝበዝሖም</a:t>
            </a:r>
            <a:r>
              <a:rPr lang="ti-ET" dirty="0"/>
              <a:t> </a:t>
            </a:r>
            <a:r>
              <a:rPr lang="nb-NO" dirty="0" err="1"/>
              <a:t>ኰይኖም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እቶም</a:t>
            </a:r>
            <a:r>
              <a:rPr lang="nb-NO" dirty="0"/>
              <a:t> </a:t>
            </a:r>
            <a:r>
              <a:rPr lang="nb-NO" dirty="0" err="1"/>
              <a:t>ነዞም</a:t>
            </a:r>
            <a:r>
              <a:rPr lang="nb-NO" dirty="0"/>
              <a:t> </a:t>
            </a:r>
            <a:r>
              <a:rPr lang="nb-NO" dirty="0" err="1"/>
              <a:t>ሕግታት</a:t>
            </a:r>
            <a:r>
              <a:rPr lang="nb-NO" dirty="0"/>
              <a:t> </a:t>
            </a:r>
            <a:r>
              <a:rPr lang="nb-NO" dirty="0" err="1"/>
              <a:t>ዘተግብሩ</a:t>
            </a:r>
            <a:r>
              <a:rPr lang="nb-NO" dirty="0"/>
              <a:t> </a:t>
            </a:r>
            <a:r>
              <a:rPr lang="nb-NO" dirty="0" err="1"/>
              <a:t>ኣካላት</a:t>
            </a:r>
            <a:r>
              <a:rPr lang="nb-NO" dirty="0"/>
              <a:t> </a:t>
            </a:r>
            <a:r>
              <a:rPr lang="nb-NO" dirty="0" err="1"/>
              <a:t>ድማ</a:t>
            </a:r>
            <a:r>
              <a:rPr lang="ti-ET" dirty="0"/>
              <a:t> </a:t>
            </a:r>
            <a:r>
              <a:rPr lang="nb-NO" dirty="0" err="1"/>
              <a:t>ብዙሕ</a:t>
            </a:r>
            <a:r>
              <a:rPr lang="nb-NO" dirty="0"/>
              <a:t> </a:t>
            </a:r>
            <a:r>
              <a:rPr lang="nb-NO" dirty="0" err="1"/>
              <a:t>ዘየሳትፍን</a:t>
            </a:r>
            <a:r>
              <a:rPr lang="nb-NO" dirty="0"/>
              <a:t> </a:t>
            </a:r>
            <a:r>
              <a:rPr lang="nb-NO" dirty="0" err="1"/>
              <a:t>ብቐጻሊ</a:t>
            </a:r>
            <a:r>
              <a:rPr lang="nb-NO" dirty="0"/>
              <a:t> </a:t>
            </a:r>
            <a:r>
              <a:rPr lang="nb-NO" dirty="0" err="1"/>
              <a:t>ምስትኽኻላት</a:t>
            </a:r>
            <a:r>
              <a:rPr lang="nb-NO" dirty="0"/>
              <a:t> </a:t>
            </a:r>
            <a:r>
              <a:rPr lang="nb-NO" dirty="0" err="1"/>
              <a:t>ዝግበረሎምን</a:t>
            </a:r>
            <a:r>
              <a:rPr lang="nb-NO" dirty="0"/>
              <a:t> </a:t>
            </a:r>
            <a:r>
              <a:rPr lang="nb-NO" dirty="0" err="1"/>
              <a:t>እዮም</a:t>
            </a:r>
            <a:r>
              <a:rPr lang="nb-NO" dirty="0"/>
              <a:t> </a:t>
            </a:r>
            <a:r>
              <a:rPr lang="nb-NO" dirty="0" err="1"/>
              <a:t>ኔሮም</a:t>
            </a:r>
            <a:r>
              <a:rPr lang="nb-NO" dirty="0"/>
              <a:t>። </a:t>
            </a:r>
          </a:p>
          <a:p>
            <a:endParaRPr lang="nb-NO" dirty="0"/>
          </a:p>
          <a:p>
            <a:r>
              <a:rPr lang="nb-NO" dirty="0" err="1"/>
              <a:t>እዞም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ምክልኻል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 </a:t>
            </a:r>
            <a:r>
              <a:rPr lang="nb-NO" dirty="0" err="1"/>
              <a:t>ዝነበሮም</a:t>
            </a:r>
            <a:r>
              <a:rPr lang="nb-NO" dirty="0"/>
              <a:t> </a:t>
            </a:r>
            <a:r>
              <a:rPr lang="nb-NO" dirty="0" err="1"/>
              <a:t>ኣድማዕነትን</a:t>
            </a:r>
            <a:r>
              <a:rPr lang="nb-NO" dirty="0"/>
              <a:t> </a:t>
            </a:r>
            <a:r>
              <a:rPr lang="nb-NO" dirty="0" err="1"/>
              <a:t>ንሕብረተሰብና</a:t>
            </a:r>
            <a:r>
              <a:rPr lang="nb-NO" dirty="0"/>
              <a:t> </a:t>
            </a:r>
            <a:r>
              <a:rPr lang="nb-NO" dirty="0" err="1"/>
              <a:t>ዘስዓብሉ</a:t>
            </a:r>
            <a:r>
              <a:rPr lang="nb-NO" dirty="0"/>
              <a:t> </a:t>
            </a:r>
            <a:r>
              <a:rPr lang="nb-NO" dirty="0" err="1"/>
              <a:t>ሳዕቤናትን</a:t>
            </a:r>
            <a:r>
              <a:rPr lang="nb-NO" dirty="0"/>
              <a:t> </a:t>
            </a:r>
            <a:r>
              <a:rPr lang="nb-NO" dirty="0" err="1"/>
              <a:t>ከኣ</a:t>
            </a:r>
            <a:r>
              <a:rPr lang="nb-NO" dirty="0"/>
              <a:t> </a:t>
            </a:r>
            <a:r>
              <a:rPr lang="nb-NO" dirty="0" err="1"/>
              <a:t>ትሑት</a:t>
            </a:r>
            <a:r>
              <a:rPr lang="nb-NO" dirty="0"/>
              <a:t> </a:t>
            </a:r>
            <a:r>
              <a:rPr lang="nb-NO" dirty="0" err="1"/>
              <a:t>ኣፍልጦ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ኔሩዎም</a:t>
            </a:r>
            <a:r>
              <a:rPr lang="nb-NO" dirty="0"/>
              <a:t>።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0CC5DD-EB67-493A-9B47-4FA692561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C9B238-5B23-4139-A34A-A7E802B626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D872DD-D441-427E-A27A-66D26C6B8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580EEF4-EB3F-4430-AD1C-F6B96A85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ናብ</a:t>
            </a:r>
            <a:r>
              <a:rPr lang="nb-NO" dirty="0"/>
              <a:t> </a:t>
            </a:r>
            <a:r>
              <a:rPr lang="nb-NO" dirty="0" err="1"/>
              <a:t>ውሽጢ</a:t>
            </a:r>
            <a:r>
              <a:rPr lang="nb-NO" dirty="0"/>
              <a:t> </a:t>
            </a:r>
            <a:r>
              <a:rPr lang="nb-NO" dirty="0" err="1"/>
              <a:t>ሃገር</a:t>
            </a:r>
            <a:r>
              <a:rPr lang="nb-NO" dirty="0"/>
              <a:t> </a:t>
            </a:r>
            <a:r>
              <a:rPr lang="nb-NO" dirty="0" err="1"/>
              <a:t>ዝኣቱ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፡ </a:t>
            </a:r>
            <a:r>
              <a:rPr lang="nb-NO" dirty="0" err="1"/>
              <a:t>ደረታት</a:t>
            </a:r>
            <a:r>
              <a:rPr lang="nb-NO" dirty="0"/>
              <a:t> </a:t>
            </a:r>
            <a:r>
              <a:rPr lang="nb-NO" dirty="0" err="1"/>
              <a:t>መገሻን</a:t>
            </a:r>
            <a:r>
              <a:rPr lang="nb-NO" dirty="0"/>
              <a:t> </a:t>
            </a:r>
            <a:r>
              <a:rPr lang="nb-NO" dirty="0" err="1"/>
              <a:t>ውሸባ</a:t>
            </a:r>
            <a:r>
              <a:rPr lang="nb-NO" dirty="0"/>
              <a:t> </a:t>
            </a:r>
            <a:r>
              <a:rPr lang="nb-NO" dirty="0" err="1"/>
              <a:t>መገሻን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321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C090372-E232-4C7D-8356-94607E6B9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dirty="0" err="1"/>
              <a:t>ዋና</a:t>
            </a:r>
            <a:r>
              <a:rPr lang="ti-ET" b="1" dirty="0"/>
              <a:t> ርኽበታት</a:t>
            </a:r>
            <a:r>
              <a:rPr lang="nb-NO" b="1" dirty="0"/>
              <a:t>: </a:t>
            </a:r>
          </a:p>
          <a:p>
            <a:pPr lvl="1"/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ንህዝብና</a:t>
            </a:r>
            <a:r>
              <a:rPr lang="nb-NO" dirty="0"/>
              <a:t> </a:t>
            </a:r>
            <a:r>
              <a:rPr lang="nb-NO" dirty="0" err="1"/>
              <a:t>ክታበት</a:t>
            </a:r>
            <a:r>
              <a:rPr lang="nb-NO" dirty="0"/>
              <a:t> </a:t>
            </a:r>
            <a:r>
              <a:rPr lang="nb-NO" dirty="0" err="1"/>
              <a:t>ንምርካብ</a:t>
            </a:r>
            <a:r>
              <a:rPr lang="ti-ET" dirty="0"/>
              <a:t> ዘካየዶ ጻዕሪ ዕውት ኢዩ ኔሩ። ኣብ </a:t>
            </a:r>
            <a:r>
              <a:rPr lang="nb-NO" dirty="0" err="1"/>
              <a:t>ዕድጊ</a:t>
            </a:r>
            <a:r>
              <a:rPr lang="nb-NO" dirty="0"/>
              <a:t> </a:t>
            </a:r>
            <a:r>
              <a:rPr lang="nb-NO" dirty="0" err="1"/>
              <a:t>ክታበታት</a:t>
            </a:r>
            <a:r>
              <a:rPr lang="nb-NO" dirty="0"/>
              <a:t> </a:t>
            </a:r>
            <a:r>
              <a:rPr lang="nb-NO" dirty="0" err="1"/>
              <a:t>ምስ</a:t>
            </a:r>
            <a:r>
              <a:rPr lang="ti-ET" dirty="0"/>
              <a:t> </a:t>
            </a:r>
            <a:r>
              <a:rPr lang="nb-NO" dirty="0" err="1"/>
              <a:t>ኤውሮጳዊ</a:t>
            </a:r>
            <a:r>
              <a:rPr lang="nb-NO" dirty="0"/>
              <a:t> </a:t>
            </a:r>
            <a:r>
              <a:rPr lang="nb-NO" dirty="0" err="1"/>
              <a:t>ሕብረት</a:t>
            </a:r>
            <a:r>
              <a:rPr lang="nb-NO" dirty="0"/>
              <a:t> </a:t>
            </a:r>
            <a:r>
              <a:rPr lang="nb-NO" dirty="0" err="1"/>
              <a:t>ብምጽንባርና</a:t>
            </a:r>
            <a:r>
              <a:rPr lang="nb-NO" dirty="0"/>
              <a:t> </a:t>
            </a:r>
            <a:r>
              <a:rPr lang="nb-NO" dirty="0" err="1"/>
              <a:t>ብሉጽ</a:t>
            </a:r>
            <a:r>
              <a:rPr lang="ti-ET" dirty="0"/>
              <a:t> </a:t>
            </a:r>
            <a:r>
              <a:rPr lang="nb-NO" dirty="0" err="1"/>
              <a:t>ስትራተጂ</a:t>
            </a:r>
            <a:r>
              <a:rPr lang="ti-ET" dirty="0"/>
              <a:t>ዊ ምርጫ ኔ</a:t>
            </a:r>
            <a:r>
              <a:rPr lang="nb-NO" dirty="0" err="1"/>
              <a:t>ሩ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pPr lvl="1"/>
            <a:r>
              <a:rPr lang="nb-NO" dirty="0" err="1"/>
              <a:t>ኖርወይ</a:t>
            </a:r>
            <a:r>
              <a:rPr lang="nb-NO" dirty="0"/>
              <a:t> </a:t>
            </a:r>
            <a:r>
              <a:rPr lang="nb-NO" dirty="0" err="1"/>
              <a:t>ኣብ</a:t>
            </a:r>
            <a:r>
              <a:rPr lang="nb-NO" dirty="0"/>
              <a:t> </a:t>
            </a:r>
            <a:r>
              <a:rPr lang="nb-NO" dirty="0" err="1"/>
              <a:t>ዓውደ</a:t>
            </a:r>
            <a:r>
              <a:rPr lang="ti-ET" dirty="0"/>
              <a:t> </a:t>
            </a:r>
            <a:r>
              <a:rPr lang="nb-NO" dirty="0" err="1"/>
              <a:t>ጥዕና</a:t>
            </a:r>
            <a:r>
              <a:rPr lang="nb-NO" dirty="0"/>
              <a:t> </a:t>
            </a:r>
            <a:r>
              <a:rPr lang="nb-NO" dirty="0" err="1"/>
              <a:t>ተነካኢት</a:t>
            </a:r>
            <a:r>
              <a:rPr lang="nb-NO" dirty="0"/>
              <a:t> </a:t>
            </a:r>
            <a:r>
              <a:rPr lang="nb-NO" dirty="0" err="1"/>
              <a:t>ብምዃና</a:t>
            </a:r>
            <a:r>
              <a:rPr lang="nb-NO" dirty="0"/>
              <a:t> </a:t>
            </a:r>
            <a:r>
              <a:rPr lang="ti-ET" dirty="0"/>
              <a:t>ኣ</a:t>
            </a:r>
            <a:r>
              <a:rPr lang="nb-NO" dirty="0" err="1"/>
              <a:t>ብ</a:t>
            </a:r>
            <a:r>
              <a:rPr lang="ti-ET" dirty="0"/>
              <a:t> </a:t>
            </a:r>
            <a:r>
              <a:rPr lang="nb-NO" dirty="0" err="1"/>
              <a:t>ኣህጉራዊ</a:t>
            </a:r>
            <a:r>
              <a:rPr lang="nb-NO" dirty="0"/>
              <a:t> </a:t>
            </a:r>
            <a:r>
              <a:rPr lang="nb-NO" dirty="0" err="1"/>
              <a:t>ኪዳን</a:t>
            </a:r>
            <a:r>
              <a:rPr lang="nb-NO" dirty="0"/>
              <a:t> </a:t>
            </a:r>
            <a:r>
              <a:rPr lang="nb-NO" dirty="0" err="1"/>
              <a:t>ክትሰምር</a:t>
            </a:r>
            <a:r>
              <a:rPr lang="nb-NO" dirty="0"/>
              <a:t> </a:t>
            </a:r>
            <a:r>
              <a:rPr lang="nb-NO" dirty="0" err="1"/>
              <a:t>ግድን</a:t>
            </a:r>
            <a:r>
              <a:rPr lang="ti-ET" dirty="0"/>
              <a:t> ኢዩ ኔሩ</a:t>
            </a:r>
            <a:r>
              <a:rPr lang="nb-NO" dirty="0"/>
              <a:t>። </a:t>
            </a:r>
            <a:r>
              <a:rPr lang="nb-NO" dirty="0" err="1"/>
              <a:t>ሳላ</a:t>
            </a:r>
            <a:r>
              <a:rPr lang="nb-NO" dirty="0"/>
              <a:t> </a:t>
            </a:r>
            <a:r>
              <a:rPr lang="nb-NO" dirty="0" err="1"/>
              <a:t>ሰናይ</a:t>
            </a:r>
            <a:r>
              <a:rPr lang="nb-NO" dirty="0"/>
              <a:t> </a:t>
            </a:r>
            <a:r>
              <a:rPr lang="nb-NO" dirty="0" err="1"/>
              <a:t>ድሌትን</a:t>
            </a:r>
            <a:r>
              <a:rPr lang="nb-NO" dirty="0"/>
              <a:t> </a:t>
            </a:r>
            <a:r>
              <a:rPr lang="nb-NO" dirty="0" err="1"/>
              <a:t>ሓገዛትን</a:t>
            </a:r>
            <a:r>
              <a:rPr lang="nb-NO" dirty="0"/>
              <a:t> </a:t>
            </a:r>
            <a:r>
              <a:rPr lang="nb-NO" dirty="0" err="1"/>
              <a:t>ኤውሮጳዊ</a:t>
            </a:r>
            <a:r>
              <a:rPr lang="nb-NO" dirty="0"/>
              <a:t> </a:t>
            </a:r>
            <a:r>
              <a:rPr lang="nb-NO" dirty="0" err="1"/>
              <a:t>ሕብረትን</a:t>
            </a:r>
            <a:r>
              <a:rPr lang="nb-NO" dirty="0"/>
              <a:t> </a:t>
            </a:r>
            <a:r>
              <a:rPr lang="nb-NO" dirty="0" err="1"/>
              <a:t>ገለ</a:t>
            </a:r>
            <a:r>
              <a:rPr lang="nb-NO" dirty="0"/>
              <a:t> </a:t>
            </a:r>
            <a:r>
              <a:rPr lang="nb-NO" dirty="0" err="1"/>
              <a:t>ካልኦት</a:t>
            </a:r>
            <a:r>
              <a:rPr lang="ti-ET" dirty="0"/>
              <a:t> </a:t>
            </a:r>
            <a:r>
              <a:rPr lang="nb-NO" dirty="0" err="1"/>
              <a:t>ሃገራት</a:t>
            </a:r>
            <a:r>
              <a:rPr lang="nb-NO" dirty="0"/>
              <a:t> </a:t>
            </a:r>
            <a:r>
              <a:rPr lang="nb-NO" dirty="0" err="1"/>
              <a:t>ኤውሮጳን</a:t>
            </a:r>
            <a:r>
              <a:rPr lang="nb-NO" dirty="0"/>
              <a:t> </a:t>
            </a:r>
            <a:r>
              <a:rPr lang="nb-NO" dirty="0" err="1"/>
              <a:t>ኢና</a:t>
            </a:r>
            <a:r>
              <a:rPr lang="nb-NO" dirty="0"/>
              <a:t> </a:t>
            </a:r>
            <a:r>
              <a:rPr lang="nb-NO" dirty="0" err="1"/>
              <a:t>ድማ</a:t>
            </a:r>
            <a:r>
              <a:rPr lang="ti-ET" dirty="0"/>
              <a:t> </a:t>
            </a:r>
            <a:r>
              <a:rPr lang="nb-NO" dirty="0" err="1"/>
              <a:t>ተዓዊትና</a:t>
            </a:r>
            <a:r>
              <a:rPr lang="nb-NO" dirty="0"/>
              <a:t>።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 err="1"/>
              <a:t>ፍልጠት</a:t>
            </a:r>
            <a:r>
              <a:rPr lang="nb-NO" b="1" dirty="0"/>
              <a:t> </a:t>
            </a:r>
            <a:r>
              <a:rPr lang="nb-NO" b="1" dirty="0" err="1"/>
              <a:t>ዝቐሰምናሎም</a:t>
            </a:r>
            <a:r>
              <a:rPr lang="nb-NO" b="1" dirty="0"/>
              <a:t> </a:t>
            </a:r>
            <a:r>
              <a:rPr lang="nb-NO" b="1" dirty="0" err="1"/>
              <a:t>ነጥብታት</a:t>
            </a:r>
            <a:r>
              <a:rPr lang="nb-NO" b="1" dirty="0"/>
              <a:t>: </a:t>
            </a:r>
          </a:p>
          <a:p>
            <a:pPr lvl="1"/>
            <a:r>
              <a:rPr lang="nb-NO" dirty="0" err="1"/>
              <a:t>ተነካእነትና</a:t>
            </a:r>
            <a:r>
              <a:rPr lang="nb-NO" dirty="0"/>
              <a:t> </a:t>
            </a:r>
            <a:r>
              <a:rPr lang="nb-NO" dirty="0" err="1"/>
              <a:t>ንምሽፋን</a:t>
            </a:r>
            <a:r>
              <a:rPr lang="nb-NO" dirty="0"/>
              <a:t> </a:t>
            </a:r>
            <a:r>
              <a:rPr lang="nb-NO" dirty="0" err="1"/>
              <a:t>ኖርወይ</a:t>
            </a:r>
            <a:r>
              <a:rPr lang="nb-NO" dirty="0"/>
              <a:t> </a:t>
            </a:r>
            <a:r>
              <a:rPr lang="nb-NO" dirty="0" err="1"/>
              <a:t>ምስቲ</a:t>
            </a:r>
            <a:r>
              <a:rPr lang="nb-NO" dirty="0"/>
              <a:t> </a:t>
            </a:r>
            <a:r>
              <a:rPr lang="nb-NO" dirty="0" err="1"/>
              <a:t>ዝተደላደለ</a:t>
            </a:r>
            <a:r>
              <a:rPr lang="nb-NO" dirty="0"/>
              <a:t> </a:t>
            </a:r>
            <a:r>
              <a:rPr lang="nb-NO" dirty="0" err="1"/>
              <a:t>ምትሕብባር</a:t>
            </a:r>
            <a:r>
              <a:rPr lang="nb-NO" dirty="0"/>
              <a:t> </a:t>
            </a:r>
            <a:r>
              <a:rPr lang="nb-NO" dirty="0" err="1"/>
              <a:t>ጥዕናዊ</a:t>
            </a:r>
            <a:r>
              <a:rPr lang="nb-NO" dirty="0"/>
              <a:t> </a:t>
            </a:r>
            <a:r>
              <a:rPr lang="nb-NO" dirty="0" err="1"/>
              <a:t>ጉዳያት</a:t>
            </a:r>
            <a:r>
              <a:rPr lang="nb-NO" dirty="0"/>
              <a:t> </a:t>
            </a:r>
            <a:r>
              <a:rPr lang="nb-NO" dirty="0" err="1"/>
              <a:t>ኤውሮጳዊ</a:t>
            </a:r>
            <a:r>
              <a:rPr lang="nb-NO" dirty="0"/>
              <a:t> </a:t>
            </a:r>
            <a:r>
              <a:rPr lang="nb-NO" dirty="0" err="1"/>
              <a:t>ሕብረት</a:t>
            </a:r>
            <a:r>
              <a:rPr lang="nb-NO" dirty="0"/>
              <a:t> </a:t>
            </a:r>
            <a:r>
              <a:rPr lang="nb-NO" dirty="0" err="1"/>
              <a:t>ጥቡቕ</a:t>
            </a:r>
            <a:r>
              <a:rPr lang="nb-NO" dirty="0"/>
              <a:t> </a:t>
            </a:r>
            <a:r>
              <a:rPr lang="nb-NO" dirty="0" err="1"/>
              <a:t>ምቅርራብ</a:t>
            </a:r>
            <a:r>
              <a:rPr lang="nb-NO" dirty="0"/>
              <a:t> </a:t>
            </a:r>
            <a:r>
              <a:rPr lang="nb-NO" dirty="0" err="1"/>
              <a:t>ክህልዋ</a:t>
            </a:r>
            <a:r>
              <a:rPr lang="nb-NO" dirty="0"/>
              <a:t> </a:t>
            </a:r>
            <a:r>
              <a:rPr lang="nb-NO" dirty="0" err="1"/>
              <a:t>ኣገዳሲ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። 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A31FE0C-1CDA-4DC4-9496-4AF5CAE0F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D4554C-03C8-4B0B-9DB7-0D82969F16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1EC75C-ED4D-4CBF-8B82-BFC612778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9C53D8DE-F913-4144-B5C5-08D3E3A8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i-ET" dirty="0"/>
              <a:t>ኣብ </a:t>
            </a:r>
            <a:r>
              <a:rPr lang="nb-NO" dirty="0" err="1"/>
              <a:t>ምርካብ</a:t>
            </a:r>
            <a:r>
              <a:rPr lang="ti-ET" dirty="0"/>
              <a:t> </a:t>
            </a:r>
            <a:r>
              <a:rPr lang="nb-NO" dirty="0" err="1"/>
              <a:t>ክታበታት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2463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A72E3A2-72D0-4111-A848-8154BB4B6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err="1"/>
              <a:t>ዋና</a:t>
            </a:r>
            <a:r>
              <a:rPr lang="ti-ET" b="1" dirty="0"/>
              <a:t> ርኽበታት</a:t>
            </a:r>
            <a:r>
              <a:rPr lang="nb-NO" b="1" dirty="0"/>
              <a:t>: </a:t>
            </a:r>
          </a:p>
          <a:p>
            <a:pPr lvl="1"/>
            <a:r>
              <a:rPr lang="nb-NO" dirty="0" err="1"/>
              <a:t>ክትበት</a:t>
            </a:r>
            <a:r>
              <a:rPr lang="nb-NO" dirty="0"/>
              <a:t> </a:t>
            </a:r>
            <a:r>
              <a:rPr lang="nb-NO" dirty="0" err="1"/>
              <a:t>ህዝብና</a:t>
            </a:r>
            <a:r>
              <a:rPr lang="nb-NO" dirty="0"/>
              <a:t> </a:t>
            </a:r>
            <a:r>
              <a:rPr lang="nb-NO" dirty="0" err="1"/>
              <a:t>ዕዉት</a:t>
            </a:r>
            <a:r>
              <a:rPr lang="nb-NO" dirty="0"/>
              <a:t> </a:t>
            </a:r>
            <a:r>
              <a:rPr lang="nb-NO" dirty="0" err="1"/>
              <a:t>ብምንባሩ</a:t>
            </a:r>
            <a:r>
              <a:rPr lang="nb-NO" dirty="0"/>
              <a:t> </a:t>
            </a:r>
            <a:r>
              <a:rPr lang="nb-NO" dirty="0" err="1"/>
              <a:t>ዝርግሐ</a:t>
            </a:r>
            <a:r>
              <a:rPr lang="nb-NO" dirty="0"/>
              <a:t> </a:t>
            </a:r>
            <a:r>
              <a:rPr lang="nb-NO" dirty="0" err="1"/>
              <a:t>ክትበት</a:t>
            </a:r>
            <a:r>
              <a:rPr lang="nb-NO" dirty="0"/>
              <a:t> </a:t>
            </a:r>
            <a:r>
              <a:rPr lang="nb-NO" dirty="0" err="1"/>
              <a:t>ልዑል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። 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lvl="1"/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ንልዑል</a:t>
            </a:r>
            <a:r>
              <a:rPr lang="nb-NO" dirty="0"/>
              <a:t> </a:t>
            </a:r>
            <a:r>
              <a:rPr lang="nb-NO" dirty="0" err="1"/>
              <a:t>ለብዒ</a:t>
            </a:r>
            <a:r>
              <a:rPr lang="nb-NO" dirty="0"/>
              <a:t> </a:t>
            </a:r>
            <a:r>
              <a:rPr lang="nb-NO" dirty="0" err="1"/>
              <a:t>ዝነበሮም</a:t>
            </a:r>
            <a:r>
              <a:rPr lang="nb-NO" dirty="0"/>
              <a:t> </a:t>
            </a:r>
            <a:r>
              <a:rPr lang="nb-NO" dirty="0" err="1"/>
              <a:t>ቦታታት</a:t>
            </a:r>
            <a:r>
              <a:rPr lang="nb-NO" dirty="0"/>
              <a:t> </a:t>
            </a:r>
            <a:r>
              <a:rPr lang="nb-NO" dirty="0" err="1"/>
              <a:t>ብጆግራፍያዊ</a:t>
            </a:r>
            <a:r>
              <a:rPr lang="nb-NO" dirty="0"/>
              <a:t> </a:t>
            </a:r>
            <a:r>
              <a:rPr lang="nb-NO" dirty="0" err="1"/>
              <a:t>መለክዒታት</a:t>
            </a:r>
            <a:r>
              <a:rPr lang="nb-NO" dirty="0"/>
              <a:t> </a:t>
            </a:r>
            <a:r>
              <a:rPr lang="nb-NO" dirty="0" err="1"/>
              <a:t>ቀዳምነት</a:t>
            </a:r>
            <a:r>
              <a:rPr lang="nb-NO" dirty="0"/>
              <a:t> </a:t>
            </a:r>
            <a:r>
              <a:rPr lang="nb-NO" dirty="0" err="1"/>
              <a:t>እንተዝህቦም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 </a:t>
            </a:r>
            <a:r>
              <a:rPr lang="nb-NO" dirty="0" err="1"/>
              <a:t>ጥዕና</a:t>
            </a:r>
            <a:r>
              <a:rPr lang="nb-NO" dirty="0"/>
              <a:t> </a:t>
            </a:r>
            <a:r>
              <a:rPr lang="nb-NO" dirty="0" err="1"/>
              <a:t>ህዝቢ</a:t>
            </a:r>
            <a:r>
              <a:rPr lang="nb-NO" dirty="0"/>
              <a:t> </a:t>
            </a:r>
            <a:r>
              <a:rPr lang="nb-NO" dirty="0" err="1"/>
              <a:t>ምሕላውን</a:t>
            </a:r>
            <a:r>
              <a:rPr lang="nb-NO" dirty="0"/>
              <a:t> </a:t>
            </a:r>
            <a:r>
              <a:rPr lang="nb-NO" dirty="0" err="1"/>
              <a:t>ንሕብረተሰብና</a:t>
            </a:r>
            <a:r>
              <a:rPr lang="nb-NO" dirty="0"/>
              <a:t> </a:t>
            </a:r>
            <a:r>
              <a:rPr lang="nb-NO" dirty="0" err="1"/>
              <a:t>ዘሕድረሉ</a:t>
            </a:r>
            <a:r>
              <a:rPr lang="nb-NO" dirty="0"/>
              <a:t> </a:t>
            </a:r>
            <a:r>
              <a:rPr lang="nb-NO" dirty="0" err="1"/>
              <a:t>ነውጽትታት</a:t>
            </a:r>
            <a:r>
              <a:rPr lang="nb-NO" dirty="0"/>
              <a:t> </a:t>
            </a:r>
            <a:r>
              <a:rPr lang="nb-NO" dirty="0" err="1"/>
              <a:t>ምቕናስን</a:t>
            </a:r>
            <a:r>
              <a:rPr lang="nb-NO" dirty="0"/>
              <a:t> </a:t>
            </a:r>
            <a:r>
              <a:rPr lang="nb-NO" dirty="0" err="1"/>
              <a:t>ዝብሉ</a:t>
            </a:r>
            <a:r>
              <a:rPr lang="nb-NO" dirty="0"/>
              <a:t> </a:t>
            </a:r>
            <a:r>
              <a:rPr lang="nb-NO" dirty="0" err="1"/>
              <a:t>ናይ</a:t>
            </a:r>
            <a:r>
              <a:rPr lang="nb-NO" dirty="0"/>
              <a:t> </a:t>
            </a:r>
            <a:r>
              <a:rPr lang="nb-NO" dirty="0" err="1"/>
              <a:t>ገዛእ</a:t>
            </a:r>
            <a:r>
              <a:rPr lang="nb-NO" dirty="0"/>
              <a:t> </a:t>
            </a:r>
            <a:r>
              <a:rPr lang="nb-NO" dirty="0" err="1"/>
              <a:t>ርእሱ</a:t>
            </a:r>
            <a:r>
              <a:rPr lang="nb-NO" dirty="0"/>
              <a:t> </a:t>
            </a:r>
            <a:r>
              <a:rPr lang="nb-NO" dirty="0" err="1"/>
              <a:t>ሸቶታት</a:t>
            </a:r>
            <a:r>
              <a:rPr lang="nb-NO" dirty="0"/>
              <a:t> </a:t>
            </a:r>
            <a:r>
              <a:rPr lang="nb-NO" dirty="0" err="1"/>
              <a:t>ብዝሓሸ</a:t>
            </a:r>
            <a:r>
              <a:rPr lang="nb-NO" dirty="0"/>
              <a:t> </a:t>
            </a:r>
            <a:r>
              <a:rPr lang="nb-NO" dirty="0" err="1"/>
              <a:t>ክወቕዖም</a:t>
            </a:r>
            <a:r>
              <a:rPr lang="nb-NO" dirty="0"/>
              <a:t> </a:t>
            </a:r>
            <a:r>
              <a:rPr lang="nb-NO" dirty="0" err="1"/>
              <a:t>ምኸኣለ</a:t>
            </a:r>
            <a:r>
              <a:rPr lang="nb-NO" dirty="0"/>
              <a:t>። </a:t>
            </a:r>
          </a:p>
          <a:p>
            <a:endParaRPr lang="nb-NO" dirty="0"/>
          </a:p>
          <a:p>
            <a:pPr lvl="1"/>
            <a:r>
              <a:rPr lang="nb-NO" dirty="0" err="1"/>
              <a:t>ስትራተጂ</a:t>
            </a:r>
            <a:r>
              <a:rPr lang="nb-NO" dirty="0"/>
              <a:t> </a:t>
            </a:r>
            <a:r>
              <a:rPr lang="nb-NO" dirty="0" err="1"/>
              <a:t>ክትበት</a:t>
            </a:r>
            <a:r>
              <a:rPr lang="nb-NO" dirty="0"/>
              <a:t> </a:t>
            </a:r>
            <a:r>
              <a:rPr lang="nb-NO" dirty="0" err="1"/>
              <a:t>ቆልዑን</a:t>
            </a:r>
            <a:r>
              <a:rPr lang="nb-NO" dirty="0"/>
              <a:t> </a:t>
            </a:r>
            <a:r>
              <a:rPr lang="nb-NO" dirty="0" err="1"/>
              <a:t>ንኣሽቱን</a:t>
            </a:r>
            <a:r>
              <a:rPr lang="nb-NO" dirty="0"/>
              <a:t> </a:t>
            </a:r>
            <a:r>
              <a:rPr lang="nb-NO" dirty="0" err="1"/>
              <a:t>ከምቲ</a:t>
            </a:r>
            <a:r>
              <a:rPr lang="nb-NO" dirty="0"/>
              <a:t> </a:t>
            </a:r>
            <a:r>
              <a:rPr lang="nb-NO" dirty="0" err="1"/>
              <a:t>ዝድለ</a:t>
            </a:r>
            <a:r>
              <a:rPr lang="nb-NO" dirty="0"/>
              <a:t> </a:t>
            </a:r>
            <a:r>
              <a:rPr lang="nb-NO" dirty="0" err="1"/>
              <a:t>ክስተሩ</a:t>
            </a:r>
            <a:r>
              <a:rPr lang="nb-NO" dirty="0"/>
              <a:t> </a:t>
            </a:r>
            <a:r>
              <a:rPr lang="ti-ET" dirty="0"/>
              <a:t>እ</a:t>
            </a:r>
            <a:r>
              <a:rPr lang="nb-NO" dirty="0" err="1"/>
              <a:t>ኹል</a:t>
            </a:r>
            <a:r>
              <a:rPr lang="nb-NO" dirty="0"/>
              <a:t> </a:t>
            </a:r>
            <a:r>
              <a:rPr lang="nb-NO" dirty="0" err="1"/>
              <a:t>እጃም</a:t>
            </a:r>
            <a:r>
              <a:rPr lang="nb-NO" dirty="0"/>
              <a:t> </a:t>
            </a:r>
            <a:r>
              <a:rPr lang="nb-NO" dirty="0" err="1"/>
              <a:t>ኣየበርከተን</a:t>
            </a:r>
            <a:r>
              <a:rPr lang="nb-NO" dirty="0"/>
              <a:t>። 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26256-BFDD-4ABA-A364-62B93A284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7981CC-5509-4219-956D-0FB0E25E3E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9336E5-E3B3-45AD-8DDB-228C2AF30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21A7103-5455-4039-8978-430007C9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ስትራተጂ</a:t>
            </a:r>
            <a:r>
              <a:rPr lang="nb-NO" dirty="0"/>
              <a:t> </a:t>
            </a:r>
            <a:r>
              <a:rPr lang="nb-NO" dirty="0" err="1"/>
              <a:t>ክታበትን</a:t>
            </a:r>
            <a:r>
              <a:rPr lang="nb-NO" dirty="0"/>
              <a:t> </a:t>
            </a:r>
            <a:r>
              <a:rPr lang="nb-NO" dirty="0" err="1"/>
              <a:t>ኣፈጻጽማ</a:t>
            </a:r>
            <a:r>
              <a:rPr lang="nb-NO" dirty="0"/>
              <a:t> </a:t>
            </a:r>
            <a:r>
              <a:rPr lang="nb-NO" dirty="0" err="1"/>
              <a:t>ክትበትን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492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E737DF5-0AF4-4091-BD1F-6B4D9D541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err="1"/>
              <a:t>ዋና</a:t>
            </a:r>
            <a:r>
              <a:rPr lang="ti-ET" b="1" dirty="0"/>
              <a:t> ርኽበታት</a:t>
            </a:r>
            <a:r>
              <a:rPr lang="nb-NO" b="1" dirty="0"/>
              <a:t>: </a:t>
            </a:r>
          </a:p>
          <a:p>
            <a:pPr lvl="1"/>
            <a:r>
              <a:rPr lang="nb-NO" dirty="0" err="1"/>
              <a:t>ሰበስልጣን</a:t>
            </a:r>
            <a:r>
              <a:rPr lang="nb-NO" dirty="0"/>
              <a:t> </a:t>
            </a:r>
            <a:r>
              <a:rPr lang="nb-NO" dirty="0" err="1"/>
              <a:t>ብመሰረት</a:t>
            </a:r>
            <a:r>
              <a:rPr lang="nb-NO" dirty="0"/>
              <a:t> </a:t>
            </a:r>
            <a:r>
              <a:rPr lang="nb-NO" dirty="0" err="1"/>
              <a:t>ናይ</a:t>
            </a:r>
            <a:r>
              <a:rPr lang="nb-NO" dirty="0"/>
              <a:t> </a:t>
            </a:r>
            <a:r>
              <a:rPr lang="nb-NO" dirty="0" err="1"/>
              <a:t>ገዛእ</a:t>
            </a:r>
            <a:r>
              <a:rPr lang="nb-NO" dirty="0"/>
              <a:t> </a:t>
            </a:r>
            <a:r>
              <a:rPr lang="nb-NO" dirty="0" err="1"/>
              <a:t>ርእሶም</a:t>
            </a:r>
            <a:r>
              <a:rPr lang="nb-NO" dirty="0"/>
              <a:t> </a:t>
            </a:r>
            <a:r>
              <a:rPr lang="nb-NO" dirty="0" err="1"/>
              <a:t>ሸቶታት</a:t>
            </a:r>
            <a:r>
              <a:rPr lang="nb-NO" dirty="0"/>
              <a:t> </a:t>
            </a:r>
            <a:r>
              <a:rPr lang="nb-NO" dirty="0" err="1"/>
              <a:t>ክርአ</a:t>
            </a:r>
            <a:r>
              <a:rPr lang="nb-NO" dirty="0"/>
              <a:t> </a:t>
            </a:r>
            <a:r>
              <a:rPr lang="nb-NO" dirty="0" err="1"/>
              <a:t>ከሎ</a:t>
            </a:r>
            <a:r>
              <a:rPr lang="nb-NO" dirty="0"/>
              <a:t> </a:t>
            </a:r>
            <a:r>
              <a:rPr lang="nb-NO" dirty="0" err="1"/>
              <a:t>ንቆልዑን</a:t>
            </a:r>
            <a:r>
              <a:rPr lang="nb-NO" dirty="0"/>
              <a:t> </a:t>
            </a:r>
            <a:r>
              <a:rPr lang="nb-NO" dirty="0" err="1"/>
              <a:t>መንእሰያትን</a:t>
            </a:r>
            <a:r>
              <a:rPr lang="nb-NO" dirty="0"/>
              <a:t> </a:t>
            </a:r>
            <a:r>
              <a:rPr lang="nb-NO" dirty="0" err="1"/>
              <a:t>ከምቲ</a:t>
            </a:r>
            <a:r>
              <a:rPr lang="nb-NO" dirty="0"/>
              <a:t> </a:t>
            </a:r>
            <a:r>
              <a:rPr lang="nb-NO" dirty="0" err="1"/>
              <a:t>ዝድለ</a:t>
            </a:r>
            <a:r>
              <a:rPr lang="nb-NO" dirty="0"/>
              <a:t> </a:t>
            </a:r>
            <a:r>
              <a:rPr lang="nb-NO" dirty="0" err="1"/>
              <a:t>ክሰትሩዎም</a:t>
            </a:r>
            <a:r>
              <a:rPr lang="nb-NO" dirty="0"/>
              <a:t> </a:t>
            </a:r>
            <a:r>
              <a:rPr lang="nb-NO" dirty="0" err="1"/>
              <a:t>ኣይከኣሉን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pPr lvl="1"/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ንመጻኢ</a:t>
            </a:r>
            <a:r>
              <a:rPr lang="nb-NO" dirty="0"/>
              <a:t> </a:t>
            </a:r>
            <a:r>
              <a:rPr lang="nb-NO" dirty="0" err="1"/>
              <a:t>ዘኸትሎ</a:t>
            </a:r>
            <a:r>
              <a:rPr lang="nb-NO" dirty="0"/>
              <a:t> </a:t>
            </a:r>
            <a:r>
              <a:rPr lang="nb-NO" dirty="0" err="1"/>
              <a:t>ሳዕቤናት</a:t>
            </a:r>
            <a:r>
              <a:rPr lang="nb-NO" dirty="0"/>
              <a:t> </a:t>
            </a:r>
            <a:r>
              <a:rPr lang="nb-NO" dirty="0" err="1"/>
              <a:t>ብምሉእ</a:t>
            </a:r>
            <a:r>
              <a:rPr lang="nb-NO" dirty="0"/>
              <a:t> </a:t>
            </a:r>
            <a:r>
              <a:rPr lang="nb-NO" dirty="0" err="1"/>
              <a:t>ኣይንፍለጦ</a:t>
            </a:r>
            <a:r>
              <a:rPr lang="nb-NO" dirty="0"/>
              <a:t> </a:t>
            </a:r>
            <a:r>
              <a:rPr lang="nb-NO" dirty="0" err="1"/>
              <a:t>ደ</a:t>
            </a:r>
            <a:r>
              <a:rPr lang="ti-ET" dirty="0"/>
              <a:t>ኣ </a:t>
            </a:r>
            <a:r>
              <a:rPr lang="nb-NO" dirty="0" err="1"/>
              <a:t>እምበር</a:t>
            </a:r>
            <a:r>
              <a:rPr lang="nb-NO" dirty="0"/>
              <a:t> </a:t>
            </a:r>
            <a:r>
              <a:rPr lang="nb-NO" dirty="0" err="1"/>
              <a:t>ገለ</a:t>
            </a:r>
            <a:r>
              <a:rPr lang="nb-NO" dirty="0"/>
              <a:t> </a:t>
            </a:r>
            <a:r>
              <a:rPr lang="nb-NO" dirty="0" err="1"/>
              <a:t>ዘሻቕሉ</a:t>
            </a:r>
            <a:r>
              <a:rPr lang="nb-NO" dirty="0"/>
              <a:t> </a:t>
            </a:r>
            <a:r>
              <a:rPr lang="nb-NO" dirty="0" err="1"/>
              <a:t>ምልክትታት</a:t>
            </a:r>
            <a:r>
              <a:rPr lang="nb-NO" dirty="0"/>
              <a:t> </a:t>
            </a:r>
            <a:r>
              <a:rPr lang="nb-NO" dirty="0" err="1"/>
              <a:t>ግን</a:t>
            </a:r>
            <a:r>
              <a:rPr lang="nb-NO" dirty="0"/>
              <a:t> </a:t>
            </a:r>
            <a:r>
              <a:rPr lang="nb-NO" dirty="0" err="1"/>
              <a:t>ንርኢ</a:t>
            </a:r>
            <a:r>
              <a:rPr lang="nb-NO" dirty="0"/>
              <a:t> </a:t>
            </a:r>
            <a:r>
              <a:rPr lang="nb-NO" dirty="0" err="1"/>
              <a:t>ኣለና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D042FD5-96F7-4B5E-83FC-13700DC42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ACBBAD-C90E-4CDA-86E5-C96B3E5CA3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2F11A5-E0A7-46CF-8985-0F7A84D7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0D624FD-CC0B-4C55-9763-C2BADD19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ንቆልዑን</a:t>
            </a:r>
            <a:r>
              <a:rPr lang="nb-NO" dirty="0"/>
              <a:t> </a:t>
            </a:r>
            <a:r>
              <a:rPr lang="nb-NO" dirty="0" err="1"/>
              <a:t>ንኣሽቱን</a:t>
            </a:r>
            <a:r>
              <a:rPr lang="nb-NO" dirty="0"/>
              <a:t> </a:t>
            </a:r>
            <a:r>
              <a:rPr lang="nb-NO" dirty="0" err="1"/>
              <a:t>ከምኡ’ውን</a:t>
            </a:r>
            <a:r>
              <a:rPr lang="nb-NO" dirty="0"/>
              <a:t> </a:t>
            </a:r>
            <a:r>
              <a:rPr lang="nb-NO" dirty="0" err="1"/>
              <a:t>ተማሃሮ</a:t>
            </a:r>
            <a:r>
              <a:rPr lang="nb-NO" dirty="0"/>
              <a:t> </a:t>
            </a:r>
            <a:r>
              <a:rPr lang="nb-NO" dirty="0" err="1"/>
              <a:t>ብርቱዕ</a:t>
            </a:r>
            <a:r>
              <a:rPr lang="nb-NO" dirty="0"/>
              <a:t> </a:t>
            </a:r>
            <a:r>
              <a:rPr lang="nb-NO" dirty="0" err="1"/>
              <a:t>ማህሰይቲ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ኣውሪዱሎም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2020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577A4FA-D976-4F96-9452-E261F079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dirty="0" err="1"/>
              <a:t>ዋና</a:t>
            </a:r>
            <a:r>
              <a:rPr lang="ti-ET" b="1" dirty="0"/>
              <a:t> ርኽበታት</a:t>
            </a:r>
            <a:r>
              <a:rPr lang="nb-NO" b="1" dirty="0"/>
              <a:t>: </a:t>
            </a:r>
          </a:p>
          <a:p>
            <a:r>
              <a:rPr lang="nb-NO" dirty="0" err="1"/>
              <a:t>ወጻእተኛታት</a:t>
            </a:r>
            <a:r>
              <a:rPr lang="nb-NO" dirty="0"/>
              <a:t> </a:t>
            </a:r>
            <a:r>
              <a:rPr lang="nb-NO" dirty="0" err="1"/>
              <a:t>ተቐማጦ</a:t>
            </a:r>
            <a:r>
              <a:rPr lang="nb-NO" dirty="0"/>
              <a:t> </a:t>
            </a:r>
            <a:r>
              <a:rPr lang="nb-NO" dirty="0" err="1"/>
              <a:t>ኖርወይ</a:t>
            </a:r>
            <a:r>
              <a:rPr lang="nb-NO" dirty="0"/>
              <a:t> </a:t>
            </a:r>
            <a:r>
              <a:rPr lang="nb-NO" dirty="0" err="1"/>
              <a:t>ካብቶም</a:t>
            </a:r>
            <a:r>
              <a:rPr lang="nb-NO" dirty="0"/>
              <a:t> </a:t>
            </a:r>
            <a:r>
              <a:rPr lang="nb-NO" dirty="0" err="1"/>
              <a:t>ዝተለኽፉን</a:t>
            </a:r>
            <a:r>
              <a:rPr lang="nb-NO" dirty="0"/>
              <a:t> </a:t>
            </a:r>
            <a:r>
              <a:rPr lang="nb-NO" dirty="0" err="1"/>
              <a:t>ከቢድ</a:t>
            </a:r>
            <a:r>
              <a:rPr lang="nb-NO" dirty="0"/>
              <a:t> </a:t>
            </a:r>
            <a:r>
              <a:rPr lang="nb-NO" dirty="0" err="1"/>
              <a:t>ሕማም</a:t>
            </a:r>
            <a:r>
              <a:rPr lang="nb-NO" dirty="0"/>
              <a:t> </a:t>
            </a:r>
            <a:r>
              <a:rPr lang="nb-NO" dirty="0" err="1"/>
              <a:t>ዝሓመሙን</a:t>
            </a:r>
            <a:r>
              <a:rPr lang="nb-NO" dirty="0"/>
              <a:t> </a:t>
            </a:r>
            <a:r>
              <a:rPr lang="nb-NO" dirty="0" err="1"/>
              <a:t>ምስ</a:t>
            </a:r>
            <a:r>
              <a:rPr lang="nb-NO" dirty="0"/>
              <a:t> </a:t>
            </a:r>
            <a:r>
              <a:rPr lang="nb-NO" dirty="0" err="1"/>
              <a:t>ብዝሖም</a:t>
            </a:r>
            <a:r>
              <a:rPr lang="nb-NO" dirty="0"/>
              <a:t> </a:t>
            </a:r>
            <a:r>
              <a:rPr lang="nb-NO" dirty="0" err="1"/>
              <a:t>ክነጻጸር</a:t>
            </a:r>
            <a:r>
              <a:rPr lang="nb-NO" dirty="0"/>
              <a:t> </a:t>
            </a:r>
            <a:r>
              <a:rPr lang="nb-NO" dirty="0" err="1"/>
              <a:t>ከሎ</a:t>
            </a:r>
            <a:r>
              <a:rPr lang="nb-NO" dirty="0"/>
              <a:t> </a:t>
            </a:r>
            <a:r>
              <a:rPr lang="nb-NO" dirty="0" err="1"/>
              <a:t>ኸ</a:t>
            </a:r>
            <a:r>
              <a:rPr lang="ti-ET" dirty="0"/>
              <a:t>ኣ </a:t>
            </a:r>
            <a:r>
              <a:rPr lang="nb-NO" dirty="0" err="1"/>
              <a:t>ቊጽሮም</a:t>
            </a:r>
            <a:r>
              <a:rPr lang="nb-NO" dirty="0"/>
              <a:t> </a:t>
            </a:r>
            <a:r>
              <a:rPr lang="nb-NO" dirty="0" err="1"/>
              <a:t>ልዑል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፡ </a:t>
            </a:r>
            <a:r>
              <a:rPr lang="nb-NO" dirty="0" err="1"/>
              <a:t>ካብቶም</a:t>
            </a:r>
            <a:r>
              <a:rPr lang="nb-NO" dirty="0"/>
              <a:t> </a:t>
            </a:r>
            <a:r>
              <a:rPr lang="nb-NO" dirty="0" err="1"/>
              <a:t>ዝተኸትቡ</a:t>
            </a:r>
            <a:r>
              <a:rPr lang="nb-NO" dirty="0"/>
              <a:t> </a:t>
            </a:r>
            <a:r>
              <a:rPr lang="nb-NO" dirty="0" err="1"/>
              <a:t>ኸኣ</a:t>
            </a:r>
            <a:r>
              <a:rPr lang="nb-NO" dirty="0"/>
              <a:t> </a:t>
            </a:r>
            <a:r>
              <a:rPr lang="nb-NO" dirty="0" err="1"/>
              <a:t>ቊጽሮም</a:t>
            </a:r>
            <a:r>
              <a:rPr lang="nb-NO" dirty="0"/>
              <a:t> </a:t>
            </a:r>
            <a:r>
              <a:rPr lang="nb-NO" dirty="0" err="1"/>
              <a:t>ትሑት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ኔሩ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ሓያሎ</a:t>
            </a:r>
            <a:r>
              <a:rPr lang="ti-ET" dirty="0"/>
              <a:t> ካብቶም ካልእ ሃገር ዝመበቈሎም </a:t>
            </a:r>
            <a:r>
              <a:rPr lang="nb-NO" dirty="0" err="1"/>
              <a:t>ሰባት</a:t>
            </a:r>
            <a:r>
              <a:rPr lang="nb-NO" dirty="0"/>
              <a:t> </a:t>
            </a:r>
            <a:r>
              <a:rPr lang="nb-NO" dirty="0" err="1"/>
              <a:t>ንምምርማር</a:t>
            </a:r>
            <a:r>
              <a:rPr lang="nb-NO" dirty="0"/>
              <a:t>፡</a:t>
            </a:r>
            <a:r>
              <a:rPr lang="ti-ET" dirty="0"/>
              <a:t> ን</a:t>
            </a:r>
            <a:r>
              <a:rPr lang="nb-NO" dirty="0" err="1"/>
              <a:t>ምግላልን</a:t>
            </a:r>
            <a:r>
              <a:rPr lang="nb-NO" dirty="0"/>
              <a:t> </a:t>
            </a:r>
            <a:r>
              <a:rPr lang="nb-NO" dirty="0" err="1"/>
              <a:t>ንምኽታብን</a:t>
            </a:r>
            <a:r>
              <a:rPr lang="nb-NO" dirty="0"/>
              <a:t> </a:t>
            </a:r>
            <a:r>
              <a:rPr lang="nb-NO" dirty="0" err="1"/>
              <a:t>ዝምልከት</a:t>
            </a:r>
            <a:r>
              <a:rPr lang="nb-NO" dirty="0"/>
              <a:t> </a:t>
            </a:r>
            <a:r>
              <a:rPr lang="nb-NO" dirty="0" err="1"/>
              <a:t>ዘለዎም</a:t>
            </a:r>
            <a:r>
              <a:rPr lang="nb-NO" dirty="0"/>
              <a:t> </a:t>
            </a:r>
            <a:r>
              <a:rPr lang="nb-NO" dirty="0" err="1"/>
              <a:t>ቊጠባዊ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ግብራውን</a:t>
            </a:r>
            <a:r>
              <a:rPr lang="nb-NO" dirty="0"/>
              <a:t> </a:t>
            </a:r>
            <a:r>
              <a:rPr lang="nb-NO" dirty="0" err="1"/>
              <a:t>ማሕበራውን</a:t>
            </a:r>
            <a:r>
              <a:rPr lang="nb-NO" dirty="0"/>
              <a:t> </a:t>
            </a:r>
            <a:r>
              <a:rPr lang="nb-NO" dirty="0" err="1"/>
              <a:t>መሰናኽላቶም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ንክተሓሓዞ</a:t>
            </a:r>
            <a:r>
              <a:rPr lang="nb-NO" dirty="0"/>
              <a:t> </a:t>
            </a:r>
            <a:r>
              <a:rPr lang="nb-NO" dirty="0" err="1"/>
              <a:t>እኹል</a:t>
            </a:r>
            <a:r>
              <a:rPr lang="nb-NO" dirty="0"/>
              <a:t> </a:t>
            </a:r>
            <a:r>
              <a:rPr lang="nb-NO" dirty="0" err="1"/>
              <a:t>ድሉውነት</a:t>
            </a:r>
            <a:r>
              <a:rPr lang="nb-NO" dirty="0"/>
              <a:t> </a:t>
            </a:r>
            <a:r>
              <a:rPr lang="nb-NO" dirty="0" err="1"/>
              <a:t>ኣይነበሮን</a:t>
            </a:r>
            <a:r>
              <a:rPr lang="nb-NO" dirty="0"/>
              <a:t>። </a:t>
            </a:r>
          </a:p>
          <a:p>
            <a:endParaRPr lang="nb-NO" dirty="0"/>
          </a:p>
          <a:p>
            <a:r>
              <a:rPr lang="nb-NO" dirty="0" err="1"/>
              <a:t>ኣብዚ</a:t>
            </a:r>
            <a:r>
              <a:rPr lang="nb-NO" dirty="0"/>
              <a:t> </a:t>
            </a:r>
            <a:r>
              <a:rPr lang="nb-NO" dirty="0" err="1"/>
              <a:t>ምድብ</a:t>
            </a:r>
            <a:r>
              <a:rPr lang="nb-NO" dirty="0"/>
              <a:t> </a:t>
            </a:r>
            <a:r>
              <a:rPr lang="nb-NO" dirty="0" err="1"/>
              <a:t>ዝኣትዉ</a:t>
            </a:r>
            <a:r>
              <a:rPr lang="nb-NO" dirty="0"/>
              <a:t> </a:t>
            </a:r>
            <a:r>
              <a:rPr lang="nb-NO" dirty="0" err="1"/>
              <a:t>ተቐማጦ</a:t>
            </a:r>
            <a:r>
              <a:rPr lang="nb-NO" dirty="0"/>
              <a:t> </a:t>
            </a:r>
            <a:r>
              <a:rPr lang="nb-NO" dirty="0" err="1"/>
              <a:t>ዘማእከለ</a:t>
            </a:r>
            <a:r>
              <a:rPr lang="nb-NO" dirty="0"/>
              <a:t> </a:t>
            </a:r>
            <a:r>
              <a:rPr lang="nb-NO" dirty="0" err="1"/>
              <a:t>ብሸቶታት</a:t>
            </a:r>
            <a:r>
              <a:rPr lang="nb-NO" dirty="0"/>
              <a:t> </a:t>
            </a:r>
            <a:r>
              <a:rPr lang="nb-NO" dirty="0" err="1"/>
              <a:t>ዝተሰነየ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ምትግባር</a:t>
            </a:r>
            <a:r>
              <a:rPr lang="nb-NO" dirty="0"/>
              <a:t> </a:t>
            </a:r>
            <a:r>
              <a:rPr lang="nb-NO" dirty="0" err="1"/>
              <a:t>ነዊሕ</a:t>
            </a:r>
            <a:r>
              <a:rPr lang="nb-NO" dirty="0"/>
              <a:t> </a:t>
            </a:r>
            <a:r>
              <a:rPr lang="nb-NO" dirty="0" err="1"/>
              <a:t>ግዜ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ወሲዱ</a:t>
            </a:r>
            <a:r>
              <a:rPr lang="nb-NO" dirty="0"/>
              <a:t>። 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6A9BFF4-B205-4F13-9B8D-16D027677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4F63F1-CCD0-4518-A73F-D055D2CED75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213EA0-7798-44F1-9AA0-0359753D9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27F7E21-FD91-49D0-811A-9C59F78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እዚ</a:t>
            </a:r>
            <a:r>
              <a:rPr lang="nb-NO" dirty="0"/>
              <a:t> </a:t>
            </a:r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ንወጻእተኛታት</a:t>
            </a:r>
            <a:r>
              <a:rPr lang="nb-NO" dirty="0"/>
              <a:t> </a:t>
            </a:r>
            <a:r>
              <a:rPr lang="nb-NO" dirty="0" err="1"/>
              <a:t>ከቢድ</a:t>
            </a:r>
            <a:r>
              <a:rPr lang="nb-NO" dirty="0"/>
              <a:t> </a:t>
            </a:r>
            <a:r>
              <a:rPr lang="nb-NO" dirty="0" err="1"/>
              <a:t>ማህሰይቲ</a:t>
            </a:r>
            <a:r>
              <a:rPr lang="nb-NO" dirty="0"/>
              <a:t> </a:t>
            </a:r>
            <a:r>
              <a:rPr lang="nb-NO" dirty="0" err="1"/>
              <a:t>ኣውሪዱሎም</a:t>
            </a:r>
            <a:r>
              <a:rPr lang="nb-NO" dirty="0"/>
              <a:t> </a:t>
            </a:r>
            <a:r>
              <a:rPr lang="nb-NO" dirty="0" err="1"/>
              <a:t>እዩ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644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F3F479A-4E4F-4E75-ACD2-0E3CC4F5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ገሊኦም</a:t>
            </a:r>
            <a:r>
              <a:rPr lang="nb-NO" dirty="0"/>
              <a:t> </a:t>
            </a:r>
            <a:r>
              <a:rPr lang="nb-NO" dirty="0" err="1"/>
              <a:t>ጉጅለታት</a:t>
            </a:r>
            <a:r>
              <a:rPr lang="nb-NO" dirty="0"/>
              <a:t> </a:t>
            </a:r>
            <a:r>
              <a:rPr lang="nb-NO" dirty="0" err="1"/>
              <a:t>ሕብረተሰብትና</a:t>
            </a:r>
            <a:r>
              <a:rPr lang="nb-NO" dirty="0"/>
              <a:t> </a:t>
            </a:r>
            <a:r>
              <a:rPr lang="nb-NO" dirty="0" err="1"/>
              <a:t>ንብዙሓት</a:t>
            </a:r>
            <a:r>
              <a:rPr lang="nb-NO" dirty="0"/>
              <a:t> </a:t>
            </a:r>
            <a:r>
              <a:rPr lang="nb-NO" dirty="0" err="1"/>
              <a:t>ተዛመድቲ</a:t>
            </a:r>
            <a:r>
              <a:rPr lang="nb-NO" dirty="0"/>
              <a:t> </a:t>
            </a:r>
            <a:r>
              <a:rPr lang="nb-NO" dirty="0" err="1"/>
              <a:t>ዝዀኑ</a:t>
            </a:r>
            <a:r>
              <a:rPr lang="nb-NO" dirty="0"/>
              <a:t> </a:t>
            </a:r>
            <a:r>
              <a:rPr lang="nb-NO" dirty="0" err="1"/>
              <a:t>ኣስጋእቲ</a:t>
            </a:r>
            <a:r>
              <a:rPr lang="nb-NO" dirty="0"/>
              <a:t> </a:t>
            </a:r>
            <a:r>
              <a:rPr lang="nb-NO" dirty="0" err="1"/>
              <a:t>ረቛሒታት</a:t>
            </a:r>
            <a:r>
              <a:rPr lang="nb-NO" dirty="0"/>
              <a:t> </a:t>
            </a:r>
            <a:r>
              <a:rPr lang="nb-NO" dirty="0" err="1"/>
              <a:t>እዮም</a:t>
            </a:r>
            <a:r>
              <a:rPr lang="nb-NO" dirty="0"/>
              <a:t> </a:t>
            </a:r>
            <a:r>
              <a:rPr lang="nb-NO" dirty="0" err="1"/>
              <a:t>ተቓሊዖም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ዝበዝሐ</a:t>
            </a:r>
            <a:r>
              <a:rPr lang="nb-NO" dirty="0"/>
              <a:t> </a:t>
            </a:r>
            <a:r>
              <a:rPr lang="nb-NO" dirty="0" err="1"/>
              <a:t>ንቆልዑን</a:t>
            </a:r>
            <a:r>
              <a:rPr lang="nb-NO" dirty="0"/>
              <a:t> </a:t>
            </a:r>
            <a:r>
              <a:rPr lang="nb-NO" dirty="0" err="1"/>
              <a:t>ንኣሽቱን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ዝምልከት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መንግስቲ</a:t>
            </a:r>
            <a:r>
              <a:rPr lang="nb-NO" dirty="0"/>
              <a:t> </a:t>
            </a:r>
            <a:r>
              <a:rPr lang="nb-NO" dirty="0" err="1"/>
              <a:t>ነዚ</a:t>
            </a:r>
            <a:r>
              <a:rPr lang="nb-NO" dirty="0"/>
              <a:t> </a:t>
            </a:r>
            <a:r>
              <a:rPr lang="nb-NO" dirty="0" err="1"/>
              <a:t>ኩነታት</a:t>
            </a:r>
            <a:r>
              <a:rPr lang="nb-NO" dirty="0"/>
              <a:t> </a:t>
            </a:r>
            <a:r>
              <a:rPr lang="nb-NO" dirty="0" err="1"/>
              <a:t>ብጥብቂ</a:t>
            </a:r>
            <a:r>
              <a:rPr lang="nb-NO" dirty="0"/>
              <a:t> </a:t>
            </a:r>
            <a:r>
              <a:rPr lang="nb-NO" dirty="0" err="1"/>
              <a:t>ብምክትታል</a:t>
            </a:r>
            <a:r>
              <a:rPr lang="nb-NO" dirty="0"/>
              <a:t> </a:t>
            </a:r>
            <a:r>
              <a:rPr lang="nb-NO" dirty="0" err="1"/>
              <a:t>ብቐሊሉ</a:t>
            </a:r>
            <a:r>
              <a:rPr lang="nb-NO" dirty="0"/>
              <a:t> </a:t>
            </a:r>
            <a:r>
              <a:rPr lang="nb-NO" dirty="0" err="1"/>
              <a:t>ከሓስቲ</a:t>
            </a:r>
            <a:r>
              <a:rPr lang="nb-NO" dirty="0"/>
              <a:t> </a:t>
            </a:r>
            <a:r>
              <a:rPr lang="nb-NO" dirty="0" err="1"/>
              <a:t>ዝዀኑ</a:t>
            </a:r>
            <a:r>
              <a:rPr lang="ti-ET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ከተኣታቱ</a:t>
            </a:r>
            <a:r>
              <a:rPr lang="nb-NO" dirty="0"/>
              <a:t> </a:t>
            </a:r>
            <a:r>
              <a:rPr lang="nb-NO" dirty="0" err="1"/>
              <a:t>ይግባ</a:t>
            </a:r>
            <a:r>
              <a:rPr lang="ti-ET" dirty="0"/>
              <a:t>እ</a:t>
            </a:r>
            <a:r>
              <a:rPr lang="nb-NO" dirty="0"/>
              <a:t>። </a:t>
            </a:r>
            <a:r>
              <a:rPr lang="nb-NO" dirty="0" err="1"/>
              <a:t>እዞም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ናይ</a:t>
            </a:r>
            <a:r>
              <a:rPr lang="nb-NO" dirty="0"/>
              <a:t> </a:t>
            </a:r>
            <a:r>
              <a:rPr lang="nb-NO" dirty="0" err="1"/>
              <a:t>ነዊሕ</a:t>
            </a:r>
            <a:r>
              <a:rPr lang="nb-NO" dirty="0"/>
              <a:t> </a:t>
            </a:r>
            <a:r>
              <a:rPr lang="nb-NO" dirty="0" err="1"/>
              <a:t>ጠመተ</a:t>
            </a:r>
            <a:r>
              <a:rPr lang="nb-NO" dirty="0"/>
              <a:t> </a:t>
            </a:r>
            <a:r>
              <a:rPr lang="nb-NO" dirty="0" err="1"/>
              <a:t>ዘለዎምን</a:t>
            </a:r>
            <a:r>
              <a:rPr lang="nb-NO" dirty="0"/>
              <a:t> </a:t>
            </a:r>
            <a:r>
              <a:rPr lang="nb-NO" dirty="0" err="1"/>
              <a:t>ብሸቶታት</a:t>
            </a:r>
            <a:r>
              <a:rPr lang="nb-NO" dirty="0"/>
              <a:t> </a:t>
            </a:r>
            <a:r>
              <a:rPr lang="nb-NO" dirty="0" err="1"/>
              <a:t>ዝተሰነዩን</a:t>
            </a:r>
            <a:r>
              <a:rPr lang="nb-NO" dirty="0"/>
              <a:t> </a:t>
            </a:r>
            <a:r>
              <a:rPr lang="nb-NO" dirty="0" err="1"/>
              <a:t>ክኰኑን</a:t>
            </a:r>
            <a:r>
              <a:rPr lang="nb-NO" dirty="0"/>
              <a:t> </a:t>
            </a:r>
            <a:r>
              <a:rPr lang="nb-NO" dirty="0" err="1"/>
              <a:t>ይግብኦም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EDC97A-1E57-4F67-B690-9433B26E1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906F30-D4BE-4D99-88FE-959376580C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4DCC3A-F66F-495B-8ED3-D0A5021E7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1C875AA-8FE0-4747-903A-2FFAD6AD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ለበዳ</a:t>
            </a:r>
            <a:r>
              <a:rPr lang="nb-NO" dirty="0"/>
              <a:t> </a:t>
            </a:r>
            <a:r>
              <a:rPr lang="nb-NO" dirty="0" err="1"/>
              <a:t>ማሕበራዊ</a:t>
            </a:r>
            <a:r>
              <a:rPr lang="nb-NO" dirty="0"/>
              <a:t> </a:t>
            </a:r>
            <a:r>
              <a:rPr lang="nb-NO" dirty="0" err="1"/>
              <a:t>ፍልልያት</a:t>
            </a:r>
            <a:r>
              <a:rPr lang="nb-NO" dirty="0"/>
              <a:t> </a:t>
            </a:r>
            <a:r>
              <a:rPr lang="nb-NO" dirty="0" err="1"/>
              <a:t>ዝያዳ</a:t>
            </a:r>
            <a:r>
              <a:rPr lang="nb-NO" dirty="0"/>
              <a:t> </a:t>
            </a:r>
            <a:r>
              <a:rPr lang="nb-NO" dirty="0" err="1"/>
              <a:t>ከም</a:t>
            </a:r>
            <a:r>
              <a:rPr lang="ti-ET" dirty="0"/>
              <a:t> </a:t>
            </a:r>
            <a:r>
              <a:rPr lang="nb-NO" dirty="0" err="1"/>
              <a:t>ዝጋደድ</a:t>
            </a:r>
            <a:r>
              <a:rPr lang="nb-NO" dirty="0"/>
              <a:t> </a:t>
            </a:r>
            <a:r>
              <a:rPr lang="nb-NO" dirty="0" err="1"/>
              <a:t>እዩ</a:t>
            </a:r>
            <a:r>
              <a:rPr lang="nb-NO" dirty="0"/>
              <a:t> </a:t>
            </a:r>
            <a:r>
              <a:rPr lang="nb-NO" dirty="0" err="1"/>
              <a:t>ጌሩ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13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A599307-A5A8-4154-8E5F-BAC9040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err="1"/>
              <a:t>ናይ</a:t>
            </a:r>
            <a:r>
              <a:rPr lang="nb-NO" dirty="0"/>
              <a:t> </a:t>
            </a:r>
            <a:r>
              <a:rPr lang="nb-NO" dirty="0" err="1"/>
              <a:t>መጻኢ</a:t>
            </a:r>
            <a:r>
              <a:rPr lang="ti-ET" dirty="0"/>
              <a:t> </a:t>
            </a:r>
            <a:r>
              <a:rPr lang="nb-NO" dirty="0" err="1"/>
              <a:t>ቊልውላዋት</a:t>
            </a:r>
            <a:r>
              <a:rPr lang="nb-NO" dirty="0"/>
              <a:t> </a:t>
            </a:r>
            <a:r>
              <a:rPr lang="nb-NO" dirty="0" err="1"/>
              <a:t>ብዝሓሸ</a:t>
            </a:r>
            <a:r>
              <a:rPr lang="nb-NO" dirty="0"/>
              <a:t> </a:t>
            </a:r>
            <a:r>
              <a:rPr lang="nb-NO" dirty="0" err="1"/>
              <a:t>ተዳሊናሉ</a:t>
            </a:r>
            <a:r>
              <a:rPr lang="nb-NO" dirty="0"/>
              <a:t> </a:t>
            </a:r>
            <a:r>
              <a:rPr lang="nb-NO" dirty="0" err="1"/>
              <a:t>ንክንጸንሕ</a:t>
            </a:r>
            <a:r>
              <a:rPr lang="nb-NO" dirty="0"/>
              <a:t>። </a:t>
            </a:r>
            <a:br>
              <a:rPr lang="nb-NO" dirty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 err="1"/>
              <a:t>ኣስጋእቲ</a:t>
            </a:r>
            <a:r>
              <a:rPr lang="nb-NO" dirty="0"/>
              <a:t> </a:t>
            </a:r>
            <a:r>
              <a:rPr lang="nb-NO" dirty="0" err="1"/>
              <a:t>ረቛሒታት</a:t>
            </a:r>
            <a:r>
              <a:rPr lang="nb-NO" dirty="0"/>
              <a:t> </a:t>
            </a:r>
            <a:r>
              <a:rPr lang="nb-NO" dirty="0" err="1"/>
              <a:t>ዘኸትሉዎ</a:t>
            </a:r>
            <a:r>
              <a:rPr lang="nb-NO" dirty="0"/>
              <a:t> </a:t>
            </a:r>
            <a:r>
              <a:rPr lang="nb-NO" dirty="0" err="1"/>
              <a:t>ተነካእነት</a:t>
            </a:r>
            <a:r>
              <a:rPr lang="nb-NO" dirty="0"/>
              <a:t> </a:t>
            </a:r>
            <a:r>
              <a:rPr lang="nb-NO" dirty="0" err="1"/>
              <a:t>ምስ</a:t>
            </a:r>
            <a:r>
              <a:rPr lang="ti-ET" dirty="0"/>
              <a:t> ዝ</a:t>
            </a:r>
            <a:r>
              <a:rPr lang="nb-NO" dirty="0" err="1"/>
              <a:t>ፍለጥ</a:t>
            </a:r>
            <a:r>
              <a:rPr lang="nb-NO" dirty="0"/>
              <a:t>፡</a:t>
            </a:r>
            <a:r>
              <a:rPr lang="ti-ET" dirty="0"/>
              <a:t> </a:t>
            </a:r>
            <a:r>
              <a:rPr lang="nb-NO" dirty="0" err="1"/>
              <a:t>ነቲ</a:t>
            </a:r>
            <a:r>
              <a:rPr lang="ti-ET" dirty="0"/>
              <a:t> ተነካእነት </a:t>
            </a:r>
            <a:r>
              <a:rPr lang="nb-NO" dirty="0" err="1"/>
              <a:t>ንምቕናስ</a:t>
            </a:r>
            <a:r>
              <a:rPr lang="nb-NO" dirty="0"/>
              <a:t> </a:t>
            </a:r>
            <a:r>
              <a:rPr lang="nb-NO" dirty="0" err="1"/>
              <a:t>መንግስቲ</a:t>
            </a:r>
            <a:r>
              <a:rPr lang="ti-ET" dirty="0"/>
              <a:t> ብወገኑ</a:t>
            </a:r>
            <a:r>
              <a:rPr lang="nb-NO" dirty="0"/>
              <a:t> </a:t>
            </a:r>
            <a:r>
              <a:rPr lang="nb-NO" dirty="0" err="1"/>
              <a:t>ስጒምትታት</a:t>
            </a:r>
            <a:r>
              <a:rPr lang="nb-NO" dirty="0"/>
              <a:t> </a:t>
            </a:r>
            <a:r>
              <a:rPr lang="nb-NO" dirty="0" err="1"/>
              <a:t>ከተኣታቱ</a:t>
            </a:r>
            <a:r>
              <a:rPr lang="nb-NO" dirty="0"/>
              <a:t> </a:t>
            </a:r>
            <a:r>
              <a:rPr lang="nb-NO" dirty="0" err="1"/>
              <a:t>ኣለዎ</a:t>
            </a:r>
            <a:r>
              <a:rPr lang="nb-NO" dirty="0"/>
              <a:t>። 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 err="1"/>
              <a:t>መንግስቲ</a:t>
            </a:r>
            <a:r>
              <a:rPr lang="ti-ET" dirty="0"/>
              <a:t> ነቶም </a:t>
            </a:r>
            <a:r>
              <a:rPr lang="nb-NO" dirty="0" err="1"/>
              <a:t>ንኖርወይ</a:t>
            </a:r>
            <a:r>
              <a:rPr lang="nb-NO" dirty="0"/>
              <a:t> </a:t>
            </a:r>
            <a:r>
              <a:rPr lang="nb-NO" dirty="0" err="1"/>
              <a:t>ቀረብ</a:t>
            </a:r>
            <a:r>
              <a:rPr lang="nb-NO" dirty="0"/>
              <a:t> </a:t>
            </a:r>
            <a:r>
              <a:rPr lang="nb-NO" dirty="0" err="1"/>
              <a:t>ዘስንቚ</a:t>
            </a:r>
            <a:r>
              <a:rPr lang="nb-NO" dirty="0"/>
              <a:t> </a:t>
            </a:r>
            <a:r>
              <a:rPr lang="nb-NO" dirty="0" err="1"/>
              <a:t>ኣህጉራውያን</a:t>
            </a:r>
            <a:r>
              <a:rPr lang="nb-NO" dirty="0"/>
              <a:t> </a:t>
            </a:r>
            <a:r>
              <a:rPr lang="nb-NO" dirty="0" err="1"/>
              <a:t>መስመራት</a:t>
            </a:r>
            <a:r>
              <a:rPr lang="nb-NO" dirty="0"/>
              <a:t> </a:t>
            </a:r>
            <a:r>
              <a:rPr lang="nb-NO" dirty="0" err="1"/>
              <a:t>ዘኸትሉዎ</a:t>
            </a:r>
            <a:r>
              <a:rPr lang="nb-NO" dirty="0"/>
              <a:t> </a:t>
            </a:r>
            <a:r>
              <a:rPr lang="nb-NO" dirty="0" err="1"/>
              <a:t>ተነካእነት</a:t>
            </a:r>
            <a:r>
              <a:rPr lang="nb-NO" dirty="0"/>
              <a:t> </a:t>
            </a:r>
            <a:r>
              <a:rPr lang="nb-NO" dirty="0" err="1"/>
              <a:t>ዝያዳ</a:t>
            </a:r>
            <a:r>
              <a:rPr lang="nb-NO" dirty="0"/>
              <a:t> </a:t>
            </a:r>
            <a:r>
              <a:rPr lang="nb-NO" dirty="0" err="1"/>
              <a:t>ቆላሕታ</a:t>
            </a:r>
            <a:r>
              <a:rPr lang="nb-NO" dirty="0"/>
              <a:t> </a:t>
            </a:r>
            <a:r>
              <a:rPr lang="nb-NO" dirty="0" err="1"/>
              <a:t>ክህቦም</a:t>
            </a:r>
            <a:r>
              <a:rPr lang="nb-NO" dirty="0"/>
              <a:t> </a:t>
            </a:r>
            <a:r>
              <a:rPr lang="nb-NO" dirty="0" err="1"/>
              <a:t>ኣለዎ</a:t>
            </a:r>
            <a:r>
              <a:rPr lang="nb-NO" dirty="0"/>
              <a:t>።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40E7582-E62D-44DB-9733-0406D9E3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E21FE2-541C-4F0C-B4C0-D57D1B3330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3.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D0F0A3F-1410-4272-B58F-2E8041BB1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180A3C86-2293-4769-8EBC-9D94B99E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ክልተ</a:t>
            </a:r>
            <a:r>
              <a:rPr lang="nb-NO" dirty="0"/>
              <a:t> </a:t>
            </a:r>
            <a:r>
              <a:rPr lang="nb-NO" dirty="0" err="1"/>
              <a:t>ሓፈሻውያን</a:t>
            </a:r>
            <a:r>
              <a:rPr lang="nb-NO" dirty="0"/>
              <a:t> </a:t>
            </a:r>
            <a:r>
              <a:rPr lang="nb-NO" dirty="0" err="1"/>
              <a:t>ምሕጽንታታት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359842"/>
      </p:ext>
    </p:extLst>
  </p:cSld>
  <p:clrMapOvr>
    <a:masterClrMapping/>
  </p:clrMapOvr>
</p:sld>
</file>

<file path=ppt/theme/theme1.xml><?xml version="1.0" encoding="utf-8"?>
<a:theme xmlns:a="http://schemas.openxmlformats.org/drawingml/2006/main" name="Koronakommisjonen_theme2">
  <a:themeElements>
    <a:clrScheme name="DEP-farger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3867C8"/>
      </a:accent1>
      <a:accent2>
        <a:srgbClr val="FF6875"/>
      </a:accent2>
      <a:accent3>
        <a:srgbClr val="D7D3D3"/>
      </a:accent3>
      <a:accent4>
        <a:srgbClr val="009D6F"/>
      </a:accent4>
      <a:accent5>
        <a:srgbClr val="FBD036"/>
      </a:accent5>
      <a:accent6>
        <a:srgbClr val="5A6E82"/>
      </a:accent6>
      <a:hlink>
        <a:srgbClr val="30A5FF"/>
      </a:hlink>
      <a:folHlink>
        <a:srgbClr val="FF6875"/>
      </a:folHlink>
    </a:clrScheme>
    <a:fontScheme name="sd_skrif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oronakommisjonen_theme2" id="{B34661FE-C534-497D-9042-DEF53160473C}" vid="{CBE54D4C-CD43-4312-BADF-0D008F26D40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6108A073BFC942BA6CC8719EB5EDE6" ma:contentTypeVersion="2" ma:contentTypeDescription="Opprett et nytt dokument." ma:contentTypeScope="" ma:versionID="a726ae12e89b0e97f2699a4bd326e375">
  <xsd:schema xmlns:xsd="http://www.w3.org/2001/XMLSchema" xmlns:xs="http://www.w3.org/2001/XMLSchema" xmlns:p="http://schemas.microsoft.com/office/2006/metadata/properties" xmlns:ns2="de17518a-0594-4bbd-9c86-14cbe3c2e54e" targetNamespace="http://schemas.microsoft.com/office/2006/metadata/properties" ma:root="true" ma:fieldsID="8fe49b6094ea28ff579ea2fee7faefa6" ns2:_="">
    <xsd:import namespace="de17518a-0594-4bbd-9c86-14cbe3c2e5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17518a-0594-4bbd-9c86-14cbe3c2e5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FFF0D5-4C5C-4721-BD33-EA1B13C03512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EF8D8CA-82A4-4AAB-86BB-1C215B9215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D773E1-1F12-404F-8A4A-B3E5CEAEC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Koronakommisjonen_theme</Template>
  <TotalTime>6189</TotalTime>
  <Words>1019</Words>
  <Application>Microsoft Macintosh PowerPoint</Application>
  <PresentationFormat>Widescreen</PresentationFormat>
  <Paragraphs>180</Paragraphs>
  <Slides>19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Koronakommisjonen_theme2</vt:lpstr>
      <vt:lpstr>PowerPoint-presentasjon</vt:lpstr>
      <vt:lpstr>2ይ ጸብጻብ ንምድላው ብኮሚሽን ዝተዓየየ ዕዮ</vt:lpstr>
      <vt:lpstr>ደረታት</vt:lpstr>
      <vt:lpstr>ሽዱሽተ ከፊላዊ ፕሮጀክትታት</vt:lpstr>
      <vt:lpstr>ምእረራ ሓበሬታታት</vt:lpstr>
      <vt:lpstr>ዘቕረብናዮም ሕቶታት</vt:lpstr>
      <vt:lpstr>ገለ ካብቶም ዋና ርኽበታት</vt:lpstr>
      <vt:lpstr>ዝበጻሕናዮ ገለ ቀንዲ መደምደምትታት</vt:lpstr>
      <vt:lpstr>ዝበጻሕናዮ ገለ ቀንዲ መደምደምታታት</vt:lpstr>
      <vt:lpstr>ሓካይም ንኡሳን ዞባታት ኣብ እዋን ለበዳ ዘሕለፉዎ ኩነታት</vt:lpstr>
      <vt:lpstr>ድሉውነት ጽዑቕ ሕክምና ኣብ ሆስፒታላት</vt:lpstr>
      <vt:lpstr>መንግስቲ ንመኸተ ለበዳ ብጽኑዕ እዩ ዘመሓድሮ ኔሩ </vt:lpstr>
      <vt:lpstr>ናብ ውሽጢ ሃገር ዝኣቱ ለብዒ፡ ደረታት መገሻን ውሸባ መገሻን</vt:lpstr>
      <vt:lpstr>ኣብ ምርካብ ክታበታት</vt:lpstr>
      <vt:lpstr>ስትራተጂ ክታበትን ኣፈጻጽማ ክትበትን</vt:lpstr>
      <vt:lpstr>እዚ ለበዳ ንቆልዑን ንኣሽቱን ከምኡ’ውን ተማሃሮ ብርቱዕ ማህሰይቲ እዩ ኣውሪዱሎም</vt:lpstr>
      <vt:lpstr>እዚ ለበዳ ንወጻእተኛታት ከቢድ ማህሰይቲ ኣውሪዱሎም እዩ</vt:lpstr>
      <vt:lpstr>ለበዳ ማሕበራዊ ፍልልያት ዝያዳ ከም ዝጋደድ እዩ ጌሩ</vt:lpstr>
      <vt:lpstr>ክልተ ሓፈሻውያን ምሕጽንታታት</vt:lpstr>
    </vt:vector>
  </TitlesOfParts>
  <Company>Forsvarsdepartementet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Halvorsen, Siri</dc:creator>
  <cp:lastModifiedBy>Mekkati Habte</cp:lastModifiedBy>
  <cp:revision>83</cp:revision>
  <cp:lastPrinted>2022-04-26T08:16:39Z</cp:lastPrinted>
  <dcterms:created xsi:type="dcterms:W3CDTF">2020-05-14T19:07:53Z</dcterms:created>
  <dcterms:modified xsi:type="dcterms:W3CDTF">2022-05-03T14:26:05Z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0x010100866108A073BFC942BA6CC8719EB5EDE6</vt:lpwstr>
  </property>
  <property fmtid="{D5CDD505-2E9C-101B-9397-08002B2CF9AE}" pid="3" name="MSIP_Label_b22f7043-6caf-4431-9109-8eff758a1d8b_Enabled">
    <vt:lpwstr>true</vt:lpwstr>
  </property>
  <property fmtid="{D5CDD505-2E9C-101B-9397-08002B2CF9AE}" pid="4" name="MSIP_Label_b22f7043-6caf-4431-9109-8eff758a1d8b_SetDate">
    <vt:lpwstr>2022-04-29T07:21:45Z</vt:lpwstr>
  </property>
  <property fmtid="{D5CDD505-2E9C-101B-9397-08002B2CF9AE}" pid="5" name="MSIP_Label_b22f7043-6caf-4431-9109-8eff758a1d8b_Method">
    <vt:lpwstr>Standard</vt:lpwstr>
  </property>
  <property fmtid="{D5CDD505-2E9C-101B-9397-08002B2CF9AE}" pid="6" name="MSIP_Label_b22f7043-6caf-4431-9109-8eff758a1d8b_Name">
    <vt:lpwstr>Intern (DSS)</vt:lpwstr>
  </property>
  <property fmtid="{D5CDD505-2E9C-101B-9397-08002B2CF9AE}" pid="7" name="MSIP_Label_b22f7043-6caf-4431-9109-8eff758a1d8b_SiteId">
    <vt:lpwstr>f696e186-1c3b-44cd-bf76-5ace0e7007bd</vt:lpwstr>
  </property>
  <property fmtid="{D5CDD505-2E9C-101B-9397-08002B2CF9AE}" pid="8" name="MSIP_Label_b22f7043-6caf-4431-9109-8eff758a1d8b_ActionId">
    <vt:lpwstr>aaa1b4cd-0087-4d1d-942f-77331bf788e3</vt:lpwstr>
  </property>
  <property fmtid="{D5CDD505-2E9C-101B-9397-08002B2CF9AE}" pid="9" name="MSIP_Label_b22f7043-6caf-4431-9109-8eff758a1d8b_ContentBits">
    <vt:lpwstr>0</vt:lpwstr>
  </property>
</Properties>
</file>