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4"/>
  </p:notesMasterIdLst>
  <p:sldIdLst>
    <p:sldId id="256" r:id="rId5"/>
    <p:sldId id="258" r:id="rId6"/>
    <p:sldId id="259" r:id="rId7"/>
    <p:sldId id="260" r:id="rId8"/>
    <p:sldId id="261" r:id="rId9"/>
    <p:sldId id="262" r:id="rId10"/>
    <p:sldId id="289" r:id="rId11"/>
    <p:sldId id="273" r:id="rId12"/>
    <p:sldId id="274" r:id="rId13"/>
    <p:sldId id="264" r:id="rId14"/>
    <p:sldId id="291" r:id="rId15"/>
    <p:sldId id="276" r:id="rId16"/>
    <p:sldId id="268" r:id="rId17"/>
    <p:sldId id="269" r:id="rId18"/>
    <p:sldId id="270" r:id="rId19"/>
    <p:sldId id="285" r:id="rId20"/>
    <p:sldId id="292" r:id="rId21"/>
    <p:sldId id="287" r:id="rId22"/>
    <p:sldId id="288" r:id="rId23"/>
  </p:sldIdLst>
  <p:sldSz cx="12192000" cy="6858000"/>
  <p:notesSz cx="6797675" cy="9928225"/>
  <p:defaultTextStyle>
    <a:defPPr rtl="0">
      <a:defRPr lang="so-S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6">
          <p15:clr>
            <a:srgbClr val="A4A3A4"/>
          </p15:clr>
        </p15:guide>
        <p15:guide id="2" orient="horz" pos="900">
          <p15:clr>
            <a:srgbClr val="A4A3A4"/>
          </p15:clr>
        </p15:guide>
        <p15:guide id="3" orient="horz" pos="342">
          <p15:clr>
            <a:srgbClr val="A4A3A4"/>
          </p15:clr>
        </p15:guide>
        <p15:guide id="4" orient="horz" pos="4194">
          <p15:clr>
            <a:srgbClr val="A4A3A4"/>
          </p15:clr>
        </p15:guide>
        <p15:guide id="5" pos="3840">
          <p15:clr>
            <a:srgbClr val="A4A3A4"/>
          </p15:clr>
        </p15:guide>
        <p15:guide id="6" pos="584">
          <p15:clr>
            <a:srgbClr val="A4A3A4"/>
          </p15:clr>
        </p15:guide>
        <p15:guide id="7" pos="70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33" autoAdjust="0"/>
    <p:restoredTop sz="55556" autoAdjust="0"/>
  </p:normalViewPr>
  <p:slideViewPr>
    <p:cSldViewPr snapToGrid="0">
      <p:cViewPr>
        <p:scale>
          <a:sx n="80" d="100"/>
          <a:sy n="80" d="100"/>
        </p:scale>
        <p:origin x="1192" y="-2168"/>
      </p:cViewPr>
      <p:guideLst>
        <p:guide orient="horz" pos="2166"/>
        <p:guide orient="horz" pos="900"/>
        <p:guide orient="horz" pos="342"/>
        <p:guide orient="horz" pos="4194"/>
        <p:guide pos="3840"/>
        <p:guide pos="584"/>
        <p:guide pos="7096"/>
      </p:guideLst>
    </p:cSldViewPr>
  </p:slideViewPr>
  <p:notesTextViewPr>
    <p:cViewPr>
      <p:scale>
        <a:sx n="1" d="1"/>
        <a:sy n="1" d="1"/>
      </p:scale>
      <p:origin x="0" y="0"/>
    </p:cViewPr>
  </p:notesTextViewPr>
  <p:notesViewPr>
    <p:cSldViewPr snapToGrid="0">
      <p:cViewPr>
        <p:scale>
          <a:sx n="160" d="100"/>
          <a:sy n="160" d="100"/>
        </p:scale>
        <p:origin x="2268" y="-9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pPr rtl="0"/>
            <a:endParaRPr lang="nb-NO"/>
          </a:p>
        </p:txBody>
      </p:sp>
      <p:sp>
        <p:nvSpPr>
          <p:cNvPr id="3" name="Plassholder for dato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pPr rtl="0"/>
            <a:fld id="{CC4C5A3B-0B82-4290-8D4C-62B582EC0A05}" type="datetimeFigureOut">
              <a:rPr lang="nb-NO" smtClean="0"/>
              <a:t>04.05.2022</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rtl="0"/>
            <a:endParaRPr lang="nb-NO"/>
          </a:p>
        </p:txBody>
      </p:sp>
      <p:sp>
        <p:nvSpPr>
          <p:cNvPr id="5" name="Plassholder for notat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rtl="0"/>
            <a:r>
              <a:rPr lang="so-so"/>
              <a:t>Rediger tekststiler i malen</a:t>
            </a:r>
          </a:p>
          <a:p>
            <a:pPr lvl="1" rtl="0"/>
            <a:r>
              <a:rPr lang="so-so"/>
              <a:t>Andre nivå</a:t>
            </a:r>
          </a:p>
          <a:p>
            <a:pPr lvl="2" rtl="0"/>
            <a:r>
              <a:rPr lang="so-so"/>
              <a:t>Tredje nivå</a:t>
            </a:r>
          </a:p>
          <a:p>
            <a:pPr lvl="3" rtl="0"/>
            <a:r>
              <a:rPr lang="so-so"/>
              <a:t>Fjerde nivå</a:t>
            </a:r>
          </a:p>
          <a:p>
            <a:pPr lvl="4" rtl="0"/>
            <a:r>
              <a:rPr lang="so-so"/>
              <a:t>Femte nivå</a:t>
            </a:r>
          </a:p>
        </p:txBody>
      </p:sp>
      <p:sp>
        <p:nvSpPr>
          <p:cNvPr id="6" name="Plassholder for bunntekst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pPr rtl="0"/>
            <a:endParaRPr lang="nb-NO"/>
          </a:p>
        </p:txBody>
      </p:sp>
      <p:sp>
        <p:nvSpPr>
          <p:cNvPr id="7" name="Plassholder for lysbildenumm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pPr rtl="0"/>
            <a:fld id="{AC49D8E2-DC7A-4881-B6D2-19CC1BCD1FA5}" type="slidenum">
              <a:rPr lang="nb-NO" smtClean="0"/>
              <a:t>‹#›</a:t>
            </a:fld>
            <a:endParaRPr lang="nb-NO"/>
          </a:p>
        </p:txBody>
      </p:sp>
    </p:spTree>
    <p:extLst>
      <p:ext uri="{BB962C8B-B14F-4D97-AF65-F5344CB8AC3E}">
        <p14:creationId xmlns:p14="http://schemas.microsoft.com/office/powerpoint/2010/main" val="2664165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US"/>
          </a:p>
        </p:txBody>
      </p:sp>
      <p:sp>
        <p:nvSpPr>
          <p:cNvPr id="4" name="Slide Number Placeholder 3"/>
          <p:cNvSpPr>
            <a:spLocks noGrp="1"/>
          </p:cNvSpPr>
          <p:nvPr>
            <p:ph type="sldNum" sz="quarter" idx="10"/>
          </p:nvPr>
        </p:nvSpPr>
        <p:spPr/>
        <p:txBody>
          <a:bodyPr rtlCol="0"/>
          <a:lstStyle/>
          <a:p>
            <a:pPr rtl="0"/>
            <a:fld id="{AC49D8E2-DC7A-4881-B6D2-19CC1BCD1FA5}" type="slidenum">
              <a:rPr lang="nb-NO" smtClean="0"/>
              <a:t>1</a:t>
            </a:fld>
            <a:endParaRPr lang="nb-NO"/>
          </a:p>
        </p:txBody>
      </p:sp>
    </p:spTree>
    <p:extLst>
      <p:ext uri="{BB962C8B-B14F-4D97-AF65-F5344CB8AC3E}">
        <p14:creationId xmlns:p14="http://schemas.microsoft.com/office/powerpoint/2010/main" val="1719169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2</a:t>
            </a:fld>
            <a:endParaRPr lang="nb-NO"/>
          </a:p>
        </p:txBody>
      </p:sp>
    </p:spTree>
    <p:extLst>
      <p:ext uri="{BB962C8B-B14F-4D97-AF65-F5344CB8AC3E}">
        <p14:creationId xmlns:p14="http://schemas.microsoft.com/office/powerpoint/2010/main" val="2158823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3</a:t>
            </a:fld>
            <a:endParaRPr lang="nb-NO"/>
          </a:p>
        </p:txBody>
      </p:sp>
    </p:spTree>
    <p:extLst>
      <p:ext uri="{BB962C8B-B14F-4D97-AF65-F5344CB8AC3E}">
        <p14:creationId xmlns:p14="http://schemas.microsoft.com/office/powerpoint/2010/main" val="509540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4</a:t>
            </a:fld>
            <a:endParaRPr lang="nb-NO"/>
          </a:p>
        </p:txBody>
      </p:sp>
    </p:spTree>
    <p:extLst>
      <p:ext uri="{BB962C8B-B14F-4D97-AF65-F5344CB8AC3E}">
        <p14:creationId xmlns:p14="http://schemas.microsoft.com/office/powerpoint/2010/main" val="3138861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5</a:t>
            </a:fld>
            <a:endParaRPr lang="nb-NO"/>
          </a:p>
        </p:txBody>
      </p:sp>
    </p:spTree>
    <p:extLst>
      <p:ext uri="{BB962C8B-B14F-4D97-AF65-F5344CB8AC3E}">
        <p14:creationId xmlns:p14="http://schemas.microsoft.com/office/powerpoint/2010/main" val="3198273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6</a:t>
            </a:fld>
            <a:endParaRPr lang="nb-NO"/>
          </a:p>
        </p:txBody>
      </p:sp>
    </p:spTree>
    <p:extLst>
      <p:ext uri="{BB962C8B-B14F-4D97-AF65-F5344CB8AC3E}">
        <p14:creationId xmlns:p14="http://schemas.microsoft.com/office/powerpoint/2010/main" val="253375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7</a:t>
            </a:fld>
            <a:endParaRPr lang="nb-NO"/>
          </a:p>
        </p:txBody>
      </p:sp>
    </p:spTree>
    <p:extLst>
      <p:ext uri="{BB962C8B-B14F-4D97-AF65-F5344CB8AC3E}">
        <p14:creationId xmlns:p14="http://schemas.microsoft.com/office/powerpoint/2010/main" val="1093940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strike="sngStrike"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8</a:t>
            </a:fld>
            <a:endParaRPr lang="nb-NO"/>
          </a:p>
        </p:txBody>
      </p:sp>
    </p:spTree>
    <p:extLst>
      <p:ext uri="{BB962C8B-B14F-4D97-AF65-F5344CB8AC3E}">
        <p14:creationId xmlns:p14="http://schemas.microsoft.com/office/powerpoint/2010/main" val="3315028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9</a:t>
            </a:fld>
            <a:endParaRPr lang="nb-NO"/>
          </a:p>
        </p:txBody>
      </p:sp>
    </p:spTree>
    <p:extLst>
      <p:ext uri="{BB962C8B-B14F-4D97-AF65-F5344CB8AC3E}">
        <p14:creationId xmlns:p14="http://schemas.microsoft.com/office/powerpoint/2010/main" val="1405025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10</a:t>
            </a:fld>
            <a:endParaRPr lang="nb-NO"/>
          </a:p>
        </p:txBody>
      </p:sp>
    </p:spTree>
    <p:extLst>
      <p:ext uri="{BB962C8B-B14F-4D97-AF65-F5344CB8AC3E}">
        <p14:creationId xmlns:p14="http://schemas.microsoft.com/office/powerpoint/2010/main" val="2522682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7A103B23-CFF5-41DE-A2BC-30E6FAB58204}" type="slidenum">
              <a:rPr lang="nb-NO" smtClean="0"/>
              <a:t>11</a:t>
            </a:fld>
            <a:endParaRPr lang="nb-NO"/>
          </a:p>
        </p:txBody>
      </p:sp>
    </p:spTree>
    <p:extLst>
      <p:ext uri="{BB962C8B-B14F-4D97-AF65-F5344CB8AC3E}">
        <p14:creationId xmlns:p14="http://schemas.microsoft.com/office/powerpoint/2010/main" val="3709860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12</a:t>
            </a:fld>
            <a:endParaRPr lang="nb-NO"/>
          </a:p>
        </p:txBody>
      </p:sp>
    </p:spTree>
    <p:extLst>
      <p:ext uri="{BB962C8B-B14F-4D97-AF65-F5344CB8AC3E}">
        <p14:creationId xmlns:p14="http://schemas.microsoft.com/office/powerpoint/2010/main" val="35719749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13</a:t>
            </a:fld>
            <a:endParaRPr lang="nb-NO"/>
          </a:p>
        </p:txBody>
      </p:sp>
    </p:spTree>
    <p:extLst>
      <p:ext uri="{BB962C8B-B14F-4D97-AF65-F5344CB8AC3E}">
        <p14:creationId xmlns:p14="http://schemas.microsoft.com/office/powerpoint/2010/main" val="3877091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b="1"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14</a:t>
            </a:fld>
            <a:endParaRPr lang="nb-NO"/>
          </a:p>
        </p:txBody>
      </p:sp>
    </p:spTree>
    <p:extLst>
      <p:ext uri="{BB962C8B-B14F-4D97-AF65-F5344CB8AC3E}">
        <p14:creationId xmlns:p14="http://schemas.microsoft.com/office/powerpoint/2010/main" val="36945762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15</a:t>
            </a:fld>
            <a:endParaRPr lang="nb-NO"/>
          </a:p>
        </p:txBody>
      </p:sp>
    </p:spTree>
    <p:extLst>
      <p:ext uri="{BB962C8B-B14F-4D97-AF65-F5344CB8AC3E}">
        <p14:creationId xmlns:p14="http://schemas.microsoft.com/office/powerpoint/2010/main" val="1418391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16</a:t>
            </a:fld>
            <a:endParaRPr lang="nb-NO"/>
          </a:p>
        </p:txBody>
      </p:sp>
    </p:spTree>
    <p:extLst>
      <p:ext uri="{BB962C8B-B14F-4D97-AF65-F5344CB8AC3E}">
        <p14:creationId xmlns:p14="http://schemas.microsoft.com/office/powerpoint/2010/main" val="575804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17</a:t>
            </a:fld>
            <a:endParaRPr lang="nb-NO"/>
          </a:p>
        </p:txBody>
      </p:sp>
    </p:spTree>
    <p:extLst>
      <p:ext uri="{BB962C8B-B14F-4D97-AF65-F5344CB8AC3E}">
        <p14:creationId xmlns:p14="http://schemas.microsoft.com/office/powerpoint/2010/main" val="3660990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18</a:t>
            </a:fld>
            <a:endParaRPr lang="nb-NO"/>
          </a:p>
        </p:txBody>
      </p:sp>
    </p:spTree>
    <p:extLst>
      <p:ext uri="{BB962C8B-B14F-4D97-AF65-F5344CB8AC3E}">
        <p14:creationId xmlns:p14="http://schemas.microsoft.com/office/powerpoint/2010/main" val="3292709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marL="228600" indent="-228600" rtl="0">
              <a:buAutoNum type="arabicPeriod"/>
            </a:pPr>
            <a:endParaRPr lang="nb-NO" dirty="0"/>
          </a:p>
        </p:txBody>
      </p:sp>
      <p:sp>
        <p:nvSpPr>
          <p:cNvPr id="4" name="Plassholder for lysbildenummer 3"/>
          <p:cNvSpPr>
            <a:spLocks noGrp="1"/>
          </p:cNvSpPr>
          <p:nvPr>
            <p:ph type="sldNum" sz="quarter" idx="5"/>
          </p:nvPr>
        </p:nvSpPr>
        <p:spPr/>
        <p:txBody>
          <a:bodyPr rtlCol="0"/>
          <a:lstStyle/>
          <a:p>
            <a:pPr rtl="0"/>
            <a:fld id="{66FFFDEB-D058-4BE4-9A9C-7D5CA7AB0B22}" type="slidenum">
              <a:rPr lang="nb-NO" smtClean="0"/>
              <a:t>19</a:t>
            </a:fld>
            <a:endParaRPr lang="nb-NO"/>
          </a:p>
        </p:txBody>
      </p:sp>
    </p:spTree>
    <p:extLst>
      <p:ext uri="{BB962C8B-B14F-4D97-AF65-F5344CB8AC3E}">
        <p14:creationId xmlns:p14="http://schemas.microsoft.com/office/powerpoint/2010/main" val="4002067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telside">
    <p:spTree>
      <p:nvGrpSpPr>
        <p:cNvPr id="1" name=""/>
        <p:cNvGrpSpPr/>
        <p:nvPr/>
      </p:nvGrpSpPr>
      <p:grpSpPr>
        <a:xfrm>
          <a:off x="0" y="0"/>
          <a:ext cx="0" cy="0"/>
          <a:chOff x="0" y="0"/>
          <a:chExt cx="0" cy="0"/>
        </a:xfrm>
      </p:grpSpPr>
      <p:pic>
        <p:nvPicPr>
          <p:cNvPr id="21" name="Bilde 20">
            <a:extLst>
              <a:ext uri="{FF2B5EF4-FFF2-40B4-BE49-F238E27FC236}">
                <a16:creationId xmlns:a16="http://schemas.microsoft.com/office/drawing/2014/main" id="{5A93E4CC-92C3-4E10-9DCF-E7FB529E062C}"/>
              </a:ext>
            </a:extLst>
          </p:cNvPr>
          <p:cNvPicPr>
            <a:picLocks noChangeAspect="1"/>
          </p:cNvPicPr>
          <p:nvPr/>
        </p:nvPicPr>
        <p:blipFill>
          <a:blip r:embed="rId2"/>
          <a:stretch>
            <a:fillRect/>
          </a:stretch>
        </p:blipFill>
        <p:spPr>
          <a:xfrm>
            <a:off x="748465" y="295333"/>
            <a:ext cx="597503" cy="990124"/>
          </a:xfrm>
          <a:prstGeom prst="rect">
            <a:avLst/>
          </a:prstGeom>
        </p:spPr>
      </p:pic>
      <p:sp>
        <p:nvSpPr>
          <p:cNvPr id="4" name="Rektangel 3">
            <a:extLst>
              <a:ext uri="{FF2B5EF4-FFF2-40B4-BE49-F238E27FC236}">
                <a16:creationId xmlns:a16="http://schemas.microsoft.com/office/drawing/2014/main" id="{C619F54E-0101-4D9F-8236-75EB792260B5}"/>
              </a:ext>
            </a:extLst>
          </p:cNvPr>
          <p:cNvSpPr/>
          <p:nvPr/>
        </p:nvSpPr>
        <p:spPr>
          <a:xfrm>
            <a:off x="0" y="1560394"/>
            <a:ext cx="12192000" cy="2745834"/>
          </a:xfrm>
          <a:prstGeom prst="rect">
            <a:avLst/>
          </a:prstGeom>
          <a:solidFill>
            <a:srgbClr val="DADD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b-NO"/>
          </a:p>
        </p:txBody>
      </p:sp>
      <p:pic>
        <p:nvPicPr>
          <p:cNvPr id="3" name="Bilde 2" descr="Et bilde som inneholder kake, plante, hånd, blomst&#10;&#10;Automatisk generert beskrivelse">
            <a:extLst>
              <a:ext uri="{FF2B5EF4-FFF2-40B4-BE49-F238E27FC236}">
                <a16:creationId xmlns:a16="http://schemas.microsoft.com/office/drawing/2014/main" id="{FC3C86A0-54EE-4BE7-BEE1-AA715FAB9C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0" y="1667906"/>
            <a:ext cx="4572000" cy="2571750"/>
          </a:xfrm>
          <a:prstGeom prst="rect">
            <a:avLst/>
          </a:prstGeom>
        </p:spPr>
      </p:pic>
      <p:sp>
        <p:nvSpPr>
          <p:cNvPr id="9" name="Rektangel 8">
            <a:extLst>
              <a:ext uri="{FF2B5EF4-FFF2-40B4-BE49-F238E27FC236}">
                <a16:creationId xmlns:a16="http://schemas.microsoft.com/office/drawing/2014/main" id="{1EF491C2-B9AB-453D-A9EE-0E4965173F57}"/>
              </a:ext>
            </a:extLst>
          </p:cNvPr>
          <p:cNvSpPr/>
          <p:nvPr/>
        </p:nvSpPr>
        <p:spPr>
          <a:xfrm>
            <a:off x="1474320" y="545989"/>
            <a:ext cx="5953609" cy="691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rtl="0"/>
            <a:r>
              <a:rPr lang="so-so" sz="2400" b="0" kern="0" spc="0">
                <a:solidFill>
                  <a:schemeClr val="tx1"/>
                </a:solidFill>
                <a:latin typeface="Arial" panose="020B0604020202020204" pitchFamily="34" charset="0"/>
                <a:ea typeface="Open Sans Semibold" panose="020B0706030804020204" pitchFamily="34" charset="0"/>
                <a:cs typeface="Arial" panose="020B0604020202020204" pitchFamily="34" charset="0"/>
              </a:rPr>
              <a:t>Koronakommisjonen</a:t>
            </a:r>
          </a:p>
          <a:p>
            <a:pPr rtl="0"/>
            <a:r>
              <a:rPr lang="so-so" sz="1100" kern="1200">
                <a:solidFill>
                  <a:schemeClr val="tx1"/>
                </a:solidFill>
                <a:effectLst/>
                <a:latin typeface="Arial" panose="020B0604020202020204" pitchFamily="34" charset="0"/>
                <a:ea typeface="+mn-ea"/>
                <a:cs typeface="Arial" panose="020B0604020202020204" pitchFamily="34" charset="0"/>
              </a:rPr>
              <a:t>Kommisjonen er oppnevnt i statsråd 24. april 2020</a:t>
            </a:r>
            <a:endParaRPr lang="nb-NO" sz="1100" kern="1200" dirty="0">
              <a:solidFill>
                <a:schemeClr val="tx1"/>
              </a:solidFill>
              <a:latin typeface="Arial" panose="020B0604020202020204" pitchFamily="34" charset="0"/>
              <a:ea typeface="Open Sans" panose="020B0606030504020204" pitchFamily="34" charset="0"/>
              <a:cs typeface="Arial" panose="020B0604020202020204" pitchFamily="34" charset="0"/>
            </a:endParaRPr>
          </a:p>
        </p:txBody>
      </p:sp>
      <p:sp>
        <p:nvSpPr>
          <p:cNvPr id="15" name="Undertittel 2">
            <a:extLst>
              <a:ext uri="{FF2B5EF4-FFF2-40B4-BE49-F238E27FC236}">
                <a16:creationId xmlns:a16="http://schemas.microsoft.com/office/drawing/2014/main" id="{CB9B41E5-435D-48C7-82B7-FCF1E3AE9E90}"/>
              </a:ext>
            </a:extLst>
          </p:cNvPr>
          <p:cNvSpPr>
            <a:spLocks noGrp="1" noChangeAspect="1"/>
          </p:cNvSpPr>
          <p:nvPr>
            <p:ph type="subTitle" idx="12" hasCustomPrompt="1"/>
          </p:nvPr>
        </p:nvSpPr>
        <p:spPr>
          <a:xfrm>
            <a:off x="522288" y="5362620"/>
            <a:ext cx="11147425" cy="396000"/>
          </a:xfrm>
          <a:prstGeom prst="rect">
            <a:avLst/>
          </a:prstGeom>
          <a:noFill/>
        </p:spPr>
        <p:txBody>
          <a:bodyPr lIns="72000" rtlCol="0" anchor="ctr">
            <a:noAutofit/>
          </a:bodyPr>
          <a:lstStyle>
            <a:lvl1pPr marL="0" indent="0" algn="ctr">
              <a:buNone/>
              <a:defRPr sz="1800" baseline="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so-so"/>
              <a:t>Navn på foredragsholder</a:t>
            </a:r>
          </a:p>
        </p:txBody>
      </p:sp>
      <p:sp>
        <p:nvSpPr>
          <p:cNvPr id="16" name="Plassholder for tekst 14">
            <a:extLst>
              <a:ext uri="{FF2B5EF4-FFF2-40B4-BE49-F238E27FC236}">
                <a16:creationId xmlns:a16="http://schemas.microsoft.com/office/drawing/2014/main" id="{F850457B-7607-4C82-BF1A-EFAB3FF0FF26}"/>
              </a:ext>
            </a:extLst>
          </p:cNvPr>
          <p:cNvSpPr>
            <a:spLocks noGrp="1" noChangeAspect="1"/>
          </p:cNvSpPr>
          <p:nvPr>
            <p:ph type="body" sz="quarter" idx="14" hasCustomPrompt="1"/>
          </p:nvPr>
        </p:nvSpPr>
        <p:spPr>
          <a:xfrm>
            <a:off x="522288" y="5872082"/>
            <a:ext cx="11147093" cy="396000"/>
          </a:xfrm>
          <a:prstGeom prst="rect">
            <a:avLst/>
          </a:prstGeom>
          <a:noFill/>
        </p:spPr>
        <p:txBody>
          <a:bodyPr lIns="72000" rIns="72000" rtlCol="0" anchor="ctr">
            <a:noAutofit/>
          </a:bodyPr>
          <a:lstStyle>
            <a:lvl1pPr marL="0" indent="0" algn="ctr">
              <a:buNone/>
              <a:defRPr sz="14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457200" indent="0" algn="r">
              <a:buNone/>
              <a:defRPr/>
            </a:lvl2pPr>
            <a:lvl3pPr marL="914400" indent="0" algn="r">
              <a:buNone/>
              <a:defRPr/>
            </a:lvl3pPr>
            <a:lvl4pPr marL="1371600" indent="0" algn="r">
              <a:buNone/>
              <a:defRPr/>
            </a:lvl4pPr>
            <a:lvl5pPr marL="1828800" indent="0" algn="r">
              <a:buNone/>
              <a:defRPr/>
            </a:lvl5pPr>
          </a:lstStyle>
          <a:p>
            <a:pPr lvl="0" rtl="0"/>
            <a:r>
              <a:rPr lang="so-so"/>
              <a:t>Sted og dato</a:t>
            </a:r>
          </a:p>
        </p:txBody>
      </p:sp>
      <p:sp>
        <p:nvSpPr>
          <p:cNvPr id="8" name="Plassholder for tekst 7">
            <a:extLst>
              <a:ext uri="{FF2B5EF4-FFF2-40B4-BE49-F238E27FC236}">
                <a16:creationId xmlns:a16="http://schemas.microsoft.com/office/drawing/2014/main" id="{E851425F-99B1-4321-95C3-E169390578F5}"/>
              </a:ext>
            </a:extLst>
          </p:cNvPr>
          <p:cNvSpPr>
            <a:spLocks noGrp="1"/>
          </p:cNvSpPr>
          <p:nvPr>
            <p:ph type="body" sz="quarter" idx="15" hasCustomPrompt="1"/>
          </p:nvPr>
        </p:nvSpPr>
        <p:spPr>
          <a:xfrm>
            <a:off x="522288" y="4366508"/>
            <a:ext cx="11147425" cy="882650"/>
          </a:xfrm>
          <a:prstGeom prst="rect">
            <a:avLst/>
          </a:prstGeom>
        </p:spPr>
        <p:txBody>
          <a:bodyPr lIns="72000" rIns="72000" rtlCol="0" anchor="ctr" anchorCtr="0">
            <a:normAutofit/>
          </a:bodyPr>
          <a:lstStyle>
            <a:lvl1pPr marL="0" indent="0" algn="ctr">
              <a:buNone/>
              <a:defRPr sz="3000" b="1">
                <a:latin typeface="Arial" panose="020B0604020202020204" pitchFamily="34" charset="0"/>
                <a:ea typeface="Open Sans Semibold" panose="020B0706030804020204" pitchFamily="34" charset="0"/>
                <a:cs typeface="Arial" panose="020B0604020202020204" pitchFamily="34" charset="0"/>
              </a:defRPr>
            </a:lvl1pPr>
            <a:lvl2pPr marL="361950" indent="0">
              <a:buNone/>
              <a:defRPr/>
            </a:lvl2pPr>
            <a:lvl3pPr marL="630238" indent="0">
              <a:buNone/>
              <a:defRPr/>
            </a:lvl3pPr>
            <a:lvl4pPr marL="896937" indent="0">
              <a:buNone/>
              <a:defRPr/>
            </a:lvl4pPr>
            <a:lvl5pPr marL="1165225" indent="0">
              <a:buNone/>
              <a:defRPr/>
            </a:lvl5pPr>
          </a:lstStyle>
          <a:p>
            <a:pPr lvl="0" rtl="0"/>
            <a:r>
              <a:rPr lang="so-so"/>
              <a:t>Tittel på presentasjonen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fade">
                                      <p:cBhvr>
                                        <p:cTn id="1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tmplLst>
          <p:tmpl>
            <p:tnLst>
              <p:par>
                <p:cTn presetID="10" presetClass="entr" presetSubtype="0"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6" grpId="0" build="p">
        <p:tmplLst>
          <p:tmpl lvl="1">
            <p:tnLst>
              <p:par>
                <p:cTn presetID="10" presetClass="entr" presetSubtype="0" fill="hold" nodeType="after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8" grpId="0" build="p">
        <p:tmplLst>
          <p:tmpl lvl="1">
            <p:tnLst>
              <p:par>
                <p:cTn presetID="10" presetClass="entr" presetSubtype="0" fill="hold" nodeType="afterEffect">
                  <p:stCondLst>
                    <p:cond delay="0"/>
                  </p:stCondLst>
                  <p:childTnLst>
                    <p:set>
                      <p:cBhvr>
                        <p:cTn dur="1" fill="hold">
                          <p:stCondLst>
                            <p:cond delay="0"/>
                          </p:stCondLst>
                        </p:cTn>
                        <p:tgtEl>
                          <p:spTgt spid="8"/>
                        </p:tgtEl>
                        <p:attrNameLst>
                          <p:attrName>style.visibility</p:attrName>
                        </p:attrNameLst>
                      </p:cBhvr>
                      <p:to>
                        <p:strVal val="visible"/>
                      </p:to>
                    </p:set>
                    <p:animEffect transition="in" filter="fade">
                      <p:cBhvr>
                        <p:cTn dur="500"/>
                        <p:tgtEl>
                          <p:spTgt spid="8"/>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ulepunkter">
    <p:spTree>
      <p:nvGrpSpPr>
        <p:cNvPr id="1" name=""/>
        <p:cNvGrpSpPr/>
        <p:nvPr/>
      </p:nvGrpSpPr>
      <p:grpSpPr>
        <a:xfrm>
          <a:off x="0" y="0"/>
          <a:ext cx="0" cy="0"/>
          <a:chOff x="0" y="0"/>
          <a:chExt cx="0" cy="0"/>
        </a:xfrm>
      </p:grpSpPr>
      <p:sp>
        <p:nvSpPr>
          <p:cNvPr id="9" name="Plassholder for innhold 2"/>
          <p:cNvSpPr>
            <a:spLocks noGrp="1"/>
          </p:cNvSpPr>
          <p:nvPr>
            <p:ph idx="1"/>
          </p:nvPr>
        </p:nvSpPr>
        <p:spPr>
          <a:xfrm>
            <a:off x="479425" y="1699200"/>
            <a:ext cx="10785475" cy="4576156"/>
          </a:xfrm>
          <a:prstGeom prst="rect">
            <a:avLst/>
          </a:prstGeom>
        </p:spPr>
        <p:txBody>
          <a:bodyPr rtlCol="0">
            <a:normAutofit/>
          </a:bodyPr>
          <a:lstStyle>
            <a:lvl1pPr marL="269875" indent="-269875">
              <a:defRPr sz="2800"/>
            </a:lvl1pPr>
            <a:lvl2pPr marL="544513" indent="-185738">
              <a:defRPr sz="2800"/>
            </a:lvl2pPr>
            <a:lvl3pPr marL="801688" indent="-173038" defTabSz="804863">
              <a:defRPr sz="2000"/>
            </a:lvl3pPr>
            <a:lvl4pPr marL="987425" indent="-182563">
              <a:defRPr sz="1800"/>
            </a:lvl4pPr>
            <a:lvl5pPr marL="1165225" indent="-177800">
              <a:defRPr sz="1600"/>
            </a:lvl5pPr>
            <a:lvl6pPr>
              <a:defRPr sz="2000"/>
            </a:lvl6pPr>
            <a:lvl7pPr>
              <a:defRPr sz="2000"/>
            </a:lvl7pPr>
            <a:lvl8pPr>
              <a:defRPr sz="2000"/>
            </a:lvl8pPr>
            <a:lvl9pPr>
              <a:defRPr sz="2000"/>
            </a:lvl9pPr>
          </a:lstStyle>
          <a:p>
            <a:pPr lvl="0" rtl="0"/>
            <a:r>
              <a:rPr lang="so-so"/>
              <a:t>Rediger tekststiler i malen</a:t>
            </a:r>
          </a:p>
          <a:p>
            <a:pPr lvl="1" rtl="0"/>
            <a:r>
              <a:rPr lang="so-so"/>
              <a:t>Andre nivå</a:t>
            </a:r>
          </a:p>
        </p:txBody>
      </p:sp>
      <p:sp>
        <p:nvSpPr>
          <p:cNvPr id="8" name="Plassholder for bunntekst 2">
            <a:extLst>
              <a:ext uri="{FF2B5EF4-FFF2-40B4-BE49-F238E27FC236}">
                <a16:creationId xmlns:a16="http://schemas.microsoft.com/office/drawing/2014/main" id="{F5A8E910-911F-4B2F-BC72-FFA426D1A1DC}"/>
              </a:ext>
            </a:extLst>
          </p:cNvPr>
          <p:cNvSpPr>
            <a:spLocks noGrp="1"/>
          </p:cNvSpPr>
          <p:nvPr>
            <p:ph type="ftr" sz="quarter" idx="3"/>
          </p:nvPr>
        </p:nvSpPr>
        <p:spPr>
          <a:xfrm>
            <a:off x="479425" y="6304594"/>
            <a:ext cx="8290684" cy="365125"/>
          </a:xfrm>
          <a:prstGeom prst="rect">
            <a:avLst/>
          </a:prstGeom>
        </p:spPr>
        <p:txBody>
          <a:bodyPr rtlCol="0"/>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pPr rtl="0"/>
            <a:r>
              <a:rPr lang="so-so"/>
              <a:t>Koronakommisjonen</a:t>
            </a:r>
          </a:p>
        </p:txBody>
      </p:sp>
      <p:sp>
        <p:nvSpPr>
          <p:cNvPr id="14" name="Plassholder for dato 1">
            <a:extLst>
              <a:ext uri="{FF2B5EF4-FFF2-40B4-BE49-F238E27FC236}">
                <a16:creationId xmlns:a16="http://schemas.microsoft.com/office/drawing/2014/main" id="{62A29BEB-ABC5-41E4-9BC7-3C1E4570FEF4}"/>
              </a:ext>
            </a:extLst>
          </p:cNvPr>
          <p:cNvSpPr>
            <a:spLocks noGrp="1"/>
          </p:cNvSpPr>
          <p:nvPr>
            <p:ph type="dt" sz="half" idx="2"/>
          </p:nvPr>
        </p:nvSpPr>
        <p:spPr>
          <a:xfrm>
            <a:off x="9846343" y="6304594"/>
            <a:ext cx="1614577" cy="365125"/>
          </a:xfrm>
          <a:prstGeom prst="rect">
            <a:avLst/>
          </a:prstGeom>
        </p:spPr>
        <p:txBody>
          <a:bodyPr rtlCol="0"/>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rtl="0"/>
            <a:r>
              <a:rPr lang="nb-NO" sz="1000"/>
              <a:t>29. april 2022</a:t>
            </a:r>
            <a:endParaRPr lang="nb-NO" sz="1000" dirty="0"/>
          </a:p>
        </p:txBody>
      </p:sp>
      <p:sp>
        <p:nvSpPr>
          <p:cNvPr id="15" name="Plassholder for lysbildenummer 3">
            <a:extLst>
              <a:ext uri="{FF2B5EF4-FFF2-40B4-BE49-F238E27FC236}">
                <a16:creationId xmlns:a16="http://schemas.microsoft.com/office/drawing/2014/main" id="{ECA4CF7D-5405-44B7-BD3D-2BBED88144AB}"/>
              </a:ext>
            </a:extLst>
          </p:cNvPr>
          <p:cNvSpPr>
            <a:spLocks noGrp="1"/>
          </p:cNvSpPr>
          <p:nvPr>
            <p:ph type="sldNum" sz="quarter" idx="4"/>
          </p:nvPr>
        </p:nvSpPr>
        <p:spPr>
          <a:xfrm>
            <a:off x="11555518" y="6304594"/>
            <a:ext cx="450010" cy="365125"/>
          </a:xfrm>
          <a:prstGeom prst="rect">
            <a:avLst/>
          </a:prstGeom>
        </p:spPr>
        <p:txBody>
          <a:bodyPr rtlCol="0"/>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rtl="0"/>
            <a:fld id="{29E3B291-050D-4A82-B0A1-DB349FC61753}" type="slidenum">
              <a:rPr lang="nb-NO" sz="1000" smtClean="0"/>
              <a:pPr algn="ctr"/>
              <a:t>‹#›</a:t>
            </a:fld>
            <a:endParaRPr lang="nb-NO" sz="1000" dirty="0"/>
          </a:p>
        </p:txBody>
      </p:sp>
      <p:sp>
        <p:nvSpPr>
          <p:cNvPr id="16" name="Tittel 1">
            <a:extLst>
              <a:ext uri="{FF2B5EF4-FFF2-40B4-BE49-F238E27FC236}">
                <a16:creationId xmlns:a16="http://schemas.microsoft.com/office/drawing/2014/main" id="{A90EC915-C962-4B57-815C-196E380F7138}"/>
              </a:ext>
            </a:extLst>
          </p:cNvPr>
          <p:cNvSpPr>
            <a:spLocks noGrp="1"/>
          </p:cNvSpPr>
          <p:nvPr>
            <p:ph type="title"/>
          </p:nvPr>
        </p:nvSpPr>
        <p:spPr>
          <a:xfrm>
            <a:off x="479425" y="227477"/>
            <a:ext cx="10971356" cy="1325563"/>
          </a:xfrm>
          <a:prstGeom prst="rect">
            <a:avLst/>
          </a:prstGeom>
        </p:spPr>
        <p:txBody>
          <a:bodyPr rtlCol="0"/>
          <a:lstStyle/>
          <a:p>
            <a:pPr rtl="0"/>
            <a:r>
              <a:rPr lang="so-so"/>
              <a:t>Klikk for å redigere tittelstil</a:t>
            </a:r>
            <a:endParaRPr lang="nb-NO"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o innholdsdeler">
    <p:spTree>
      <p:nvGrpSpPr>
        <p:cNvPr id="1" name=""/>
        <p:cNvGrpSpPr/>
        <p:nvPr/>
      </p:nvGrpSpPr>
      <p:grpSpPr>
        <a:xfrm>
          <a:off x="0" y="0"/>
          <a:ext cx="0" cy="0"/>
          <a:chOff x="0" y="0"/>
          <a:chExt cx="0" cy="0"/>
        </a:xfrm>
      </p:grpSpPr>
      <p:sp>
        <p:nvSpPr>
          <p:cNvPr id="14" name="Tittel 1"/>
          <p:cNvSpPr>
            <a:spLocks noGrp="1"/>
          </p:cNvSpPr>
          <p:nvPr>
            <p:ph type="title"/>
          </p:nvPr>
        </p:nvSpPr>
        <p:spPr>
          <a:xfrm>
            <a:off x="479425" y="227477"/>
            <a:ext cx="10971356" cy="1325563"/>
          </a:xfrm>
          <a:prstGeom prst="rect">
            <a:avLst/>
          </a:prstGeom>
        </p:spPr>
        <p:txBody>
          <a:bodyPr rtlCol="0"/>
          <a:lstStyle/>
          <a:p>
            <a:pPr rtl="0"/>
            <a:r>
              <a:rPr lang="so-so"/>
              <a:t>Klikk for å redigere tittelstil</a:t>
            </a:r>
            <a:endParaRPr lang="nb-NO" dirty="0"/>
          </a:p>
        </p:txBody>
      </p:sp>
      <p:sp>
        <p:nvSpPr>
          <p:cNvPr id="15" name="Plassholder for innhold 2"/>
          <p:cNvSpPr>
            <a:spLocks noGrp="1"/>
          </p:cNvSpPr>
          <p:nvPr>
            <p:ph sz="half" idx="1"/>
          </p:nvPr>
        </p:nvSpPr>
        <p:spPr>
          <a:xfrm>
            <a:off x="479425" y="1700212"/>
            <a:ext cx="5328000" cy="4213225"/>
          </a:xfrm>
          <a:prstGeom prst="rect">
            <a:avLst/>
          </a:prstGeom>
        </p:spPr>
        <p:txBody>
          <a:bodyPr rtlCol="0"/>
          <a:lstStyle/>
          <a:p>
            <a:pPr lvl="0" rtl="0"/>
            <a:r>
              <a:rPr lang="so-so"/>
              <a:t>Rediger tekststiler i malen</a:t>
            </a:r>
          </a:p>
          <a:p>
            <a:pPr lvl="1" rtl="0"/>
            <a:r>
              <a:rPr lang="so-so"/>
              <a:t>Andre nivå</a:t>
            </a:r>
          </a:p>
          <a:p>
            <a:pPr lvl="2" rtl="0"/>
            <a:r>
              <a:rPr lang="so-so"/>
              <a:t>Tredje nivå</a:t>
            </a:r>
          </a:p>
          <a:p>
            <a:pPr lvl="3" rtl="0"/>
            <a:r>
              <a:rPr lang="so-so"/>
              <a:t>Fjerde nivå</a:t>
            </a:r>
          </a:p>
          <a:p>
            <a:pPr lvl="4" rtl="0"/>
            <a:r>
              <a:rPr lang="so-so"/>
              <a:t>Femte nivå</a:t>
            </a:r>
            <a:endParaRPr lang="nb-NO" dirty="0"/>
          </a:p>
        </p:txBody>
      </p:sp>
      <p:sp>
        <p:nvSpPr>
          <p:cNvPr id="16" name="Plassholder for innhold 3"/>
          <p:cNvSpPr>
            <a:spLocks noGrp="1"/>
          </p:cNvSpPr>
          <p:nvPr>
            <p:ph sz="half" idx="2"/>
          </p:nvPr>
        </p:nvSpPr>
        <p:spPr>
          <a:xfrm>
            <a:off x="6122781" y="1700213"/>
            <a:ext cx="5328000" cy="4213225"/>
          </a:xfrm>
          <a:prstGeom prst="rect">
            <a:avLst/>
          </a:prstGeom>
        </p:spPr>
        <p:txBody>
          <a:bodyPr rtlCol="0"/>
          <a:lstStyle/>
          <a:p>
            <a:pPr lvl="0" rtl="0"/>
            <a:r>
              <a:rPr lang="so-so"/>
              <a:t>Rediger tekststiler i malen</a:t>
            </a:r>
          </a:p>
          <a:p>
            <a:pPr lvl="1" rtl="0"/>
            <a:r>
              <a:rPr lang="so-so"/>
              <a:t>Andre nivå</a:t>
            </a:r>
          </a:p>
          <a:p>
            <a:pPr lvl="2" rtl="0"/>
            <a:r>
              <a:rPr lang="so-so"/>
              <a:t>Tredje nivå</a:t>
            </a:r>
          </a:p>
          <a:p>
            <a:pPr lvl="3" rtl="0"/>
            <a:r>
              <a:rPr lang="so-so"/>
              <a:t>Fjerde nivå</a:t>
            </a:r>
          </a:p>
          <a:p>
            <a:pPr lvl="4" rtl="0"/>
            <a:r>
              <a:rPr lang="so-so"/>
              <a:t>Femte nivå</a:t>
            </a:r>
            <a:endParaRPr lang="nb-NO" dirty="0"/>
          </a:p>
        </p:txBody>
      </p:sp>
      <p:sp>
        <p:nvSpPr>
          <p:cNvPr id="17" name="Plassholder for bunntekst 2"/>
          <p:cNvSpPr>
            <a:spLocks noGrp="1"/>
          </p:cNvSpPr>
          <p:nvPr>
            <p:ph type="ftr" sz="quarter" idx="11"/>
          </p:nvPr>
        </p:nvSpPr>
        <p:spPr>
          <a:xfrm>
            <a:off x="479425" y="6299831"/>
            <a:ext cx="8290684" cy="365125"/>
          </a:xfrm>
        </p:spPr>
        <p:txBody>
          <a:bodyPr rtlCol="0"/>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pPr rtl="0"/>
            <a:r>
              <a:rPr lang="so-so"/>
              <a:t>Koronakommisjonen</a:t>
            </a:r>
          </a:p>
        </p:txBody>
      </p:sp>
      <p:sp>
        <p:nvSpPr>
          <p:cNvPr id="18" name="Plassholder for dato 1"/>
          <p:cNvSpPr>
            <a:spLocks noGrp="1"/>
          </p:cNvSpPr>
          <p:nvPr>
            <p:ph type="dt" sz="half" idx="10"/>
          </p:nvPr>
        </p:nvSpPr>
        <p:spPr>
          <a:xfrm>
            <a:off x="9846343" y="6304594"/>
            <a:ext cx="1614577" cy="365125"/>
          </a:xfrm>
        </p:spPr>
        <p:txBody>
          <a:bodyPr rtlCol="0"/>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rtl="0"/>
            <a:r>
              <a:rPr lang="nb-NO" sz="1000"/>
              <a:t>29. april 2022</a:t>
            </a:r>
            <a:endParaRPr lang="nb-NO" sz="1000" dirty="0"/>
          </a:p>
        </p:txBody>
      </p:sp>
      <p:sp>
        <p:nvSpPr>
          <p:cNvPr id="19" name="Plassholder for lysbildenummer 3"/>
          <p:cNvSpPr>
            <a:spLocks noGrp="1"/>
          </p:cNvSpPr>
          <p:nvPr>
            <p:ph type="sldNum" sz="quarter" idx="12"/>
          </p:nvPr>
        </p:nvSpPr>
        <p:spPr>
          <a:xfrm>
            <a:off x="11555518" y="6304594"/>
            <a:ext cx="450010" cy="365125"/>
          </a:xfrm>
        </p:spPr>
        <p:txBody>
          <a:bodyPr rtlCol="0"/>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rtl="0"/>
            <a:fld id="{29E3B291-050D-4A82-B0A1-DB349FC61753}" type="slidenum">
              <a:rPr lang="nb-NO" sz="1000" smtClean="0"/>
              <a:pPr algn="ctr"/>
              <a:t>‹#›</a:t>
            </a:fld>
            <a:endParaRPr lang="nb-NO" sz="1000" dirty="0"/>
          </a:p>
        </p:txBody>
      </p:sp>
    </p:spTree>
    <p:extLst>
      <p:ext uri="{BB962C8B-B14F-4D97-AF65-F5344CB8AC3E}">
        <p14:creationId xmlns:p14="http://schemas.microsoft.com/office/powerpoint/2010/main" val="412977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e innholdsdeler">
    <p:spTree>
      <p:nvGrpSpPr>
        <p:cNvPr id="1" name=""/>
        <p:cNvGrpSpPr/>
        <p:nvPr/>
      </p:nvGrpSpPr>
      <p:grpSpPr>
        <a:xfrm>
          <a:off x="0" y="0"/>
          <a:ext cx="0" cy="0"/>
          <a:chOff x="0" y="0"/>
          <a:chExt cx="0" cy="0"/>
        </a:xfrm>
      </p:grpSpPr>
      <p:sp>
        <p:nvSpPr>
          <p:cNvPr id="17" name="Tittel 1"/>
          <p:cNvSpPr>
            <a:spLocks noGrp="1"/>
          </p:cNvSpPr>
          <p:nvPr>
            <p:ph type="title"/>
          </p:nvPr>
        </p:nvSpPr>
        <p:spPr>
          <a:xfrm>
            <a:off x="479425" y="227477"/>
            <a:ext cx="10961831" cy="1325563"/>
          </a:xfrm>
          <a:prstGeom prst="rect">
            <a:avLst/>
          </a:prstGeom>
        </p:spPr>
        <p:txBody>
          <a:bodyPr rtlCol="0"/>
          <a:lstStyle/>
          <a:p>
            <a:pPr rtl="0"/>
            <a:r>
              <a:rPr lang="so-so"/>
              <a:t>Klikk for å redigere tittelstil</a:t>
            </a:r>
            <a:endParaRPr lang="nb-NO" dirty="0"/>
          </a:p>
        </p:txBody>
      </p:sp>
      <p:sp>
        <p:nvSpPr>
          <p:cNvPr id="18" name="Plassholder for innhold 2"/>
          <p:cNvSpPr>
            <a:spLocks noGrp="1"/>
          </p:cNvSpPr>
          <p:nvPr>
            <p:ph sz="half" idx="1"/>
          </p:nvPr>
        </p:nvSpPr>
        <p:spPr>
          <a:xfrm>
            <a:off x="479425" y="1700213"/>
            <a:ext cx="3456000" cy="4213225"/>
          </a:xfrm>
          <a:prstGeom prst="rect">
            <a:avLst/>
          </a:prstGeom>
        </p:spPr>
        <p:txBody>
          <a:bodyPr rtlCol="0"/>
          <a:lstStyle/>
          <a:p>
            <a:pPr lvl="0" rtl="0"/>
            <a:r>
              <a:rPr lang="so-so"/>
              <a:t>Rediger tekststiler i malen</a:t>
            </a:r>
          </a:p>
          <a:p>
            <a:pPr lvl="1" rtl="0"/>
            <a:r>
              <a:rPr lang="so-so"/>
              <a:t>Andre nivå</a:t>
            </a:r>
          </a:p>
          <a:p>
            <a:pPr lvl="2" rtl="0"/>
            <a:r>
              <a:rPr lang="so-so"/>
              <a:t>Tredje nivå</a:t>
            </a:r>
          </a:p>
          <a:p>
            <a:pPr lvl="3" rtl="0"/>
            <a:r>
              <a:rPr lang="so-so"/>
              <a:t>Fjerde nivå</a:t>
            </a:r>
          </a:p>
          <a:p>
            <a:pPr lvl="4" rtl="0"/>
            <a:r>
              <a:rPr lang="so-so"/>
              <a:t>Femte nivå</a:t>
            </a:r>
            <a:endParaRPr lang="nb-NO" dirty="0"/>
          </a:p>
        </p:txBody>
      </p:sp>
      <p:sp>
        <p:nvSpPr>
          <p:cNvPr id="19" name="Plassholder for innhold 3"/>
          <p:cNvSpPr>
            <a:spLocks noGrp="1"/>
          </p:cNvSpPr>
          <p:nvPr>
            <p:ph sz="half" idx="2"/>
          </p:nvPr>
        </p:nvSpPr>
        <p:spPr>
          <a:xfrm>
            <a:off x="4232340" y="1700213"/>
            <a:ext cx="3456000" cy="4213225"/>
          </a:xfrm>
          <a:prstGeom prst="rect">
            <a:avLst/>
          </a:prstGeom>
        </p:spPr>
        <p:txBody>
          <a:bodyPr rtlCol="0"/>
          <a:lstStyle/>
          <a:p>
            <a:pPr lvl="0" rtl="0"/>
            <a:r>
              <a:rPr lang="so-so"/>
              <a:t>Rediger tekststiler i malen</a:t>
            </a:r>
          </a:p>
          <a:p>
            <a:pPr lvl="1" rtl="0"/>
            <a:r>
              <a:rPr lang="so-so"/>
              <a:t>Andre nivå</a:t>
            </a:r>
          </a:p>
          <a:p>
            <a:pPr lvl="2" rtl="0"/>
            <a:r>
              <a:rPr lang="so-so"/>
              <a:t>Tredje nivå</a:t>
            </a:r>
          </a:p>
          <a:p>
            <a:pPr lvl="3" rtl="0"/>
            <a:r>
              <a:rPr lang="so-so"/>
              <a:t>Fjerde nivå</a:t>
            </a:r>
          </a:p>
          <a:p>
            <a:pPr lvl="4" rtl="0"/>
            <a:r>
              <a:rPr lang="so-so"/>
              <a:t>Femte nivå</a:t>
            </a:r>
            <a:endParaRPr lang="nb-NO" dirty="0"/>
          </a:p>
        </p:txBody>
      </p:sp>
      <p:sp>
        <p:nvSpPr>
          <p:cNvPr id="20" name="Plassholder for innhold 3"/>
          <p:cNvSpPr>
            <a:spLocks noGrp="1"/>
          </p:cNvSpPr>
          <p:nvPr>
            <p:ph sz="half" idx="13"/>
          </p:nvPr>
        </p:nvSpPr>
        <p:spPr>
          <a:xfrm>
            <a:off x="7985256" y="1700213"/>
            <a:ext cx="3456000" cy="4213225"/>
          </a:xfrm>
          <a:prstGeom prst="rect">
            <a:avLst/>
          </a:prstGeom>
        </p:spPr>
        <p:txBody>
          <a:bodyPr rtlCol="0"/>
          <a:lstStyle/>
          <a:p>
            <a:pPr lvl="0" rtl="0"/>
            <a:r>
              <a:rPr lang="so-so"/>
              <a:t>Rediger tekststiler i malen</a:t>
            </a:r>
          </a:p>
          <a:p>
            <a:pPr lvl="1" rtl="0"/>
            <a:r>
              <a:rPr lang="so-so"/>
              <a:t>Andre nivå</a:t>
            </a:r>
          </a:p>
          <a:p>
            <a:pPr lvl="2" rtl="0"/>
            <a:r>
              <a:rPr lang="so-so"/>
              <a:t>Tredje nivå</a:t>
            </a:r>
          </a:p>
          <a:p>
            <a:pPr lvl="3" rtl="0"/>
            <a:r>
              <a:rPr lang="so-so"/>
              <a:t>Fjerde nivå</a:t>
            </a:r>
          </a:p>
          <a:p>
            <a:pPr lvl="4" rtl="0"/>
            <a:r>
              <a:rPr lang="so-so"/>
              <a:t>Femte nivå</a:t>
            </a:r>
            <a:endParaRPr lang="nb-NO" dirty="0"/>
          </a:p>
        </p:txBody>
      </p:sp>
      <p:sp>
        <p:nvSpPr>
          <p:cNvPr id="21" name="Plassholder for bunntekst 2"/>
          <p:cNvSpPr>
            <a:spLocks noGrp="1"/>
          </p:cNvSpPr>
          <p:nvPr>
            <p:ph type="ftr" sz="quarter" idx="15"/>
          </p:nvPr>
        </p:nvSpPr>
        <p:spPr>
          <a:xfrm>
            <a:off x="479425" y="6299831"/>
            <a:ext cx="8290683" cy="365125"/>
          </a:xfrm>
        </p:spPr>
        <p:txBody>
          <a:bodyPr rtlCol="0"/>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pPr rtl="0"/>
            <a:r>
              <a:rPr lang="so-so"/>
              <a:t>Koronakommisjonen</a:t>
            </a:r>
          </a:p>
        </p:txBody>
      </p:sp>
      <p:sp>
        <p:nvSpPr>
          <p:cNvPr id="22" name="Plassholder for dato 1"/>
          <p:cNvSpPr>
            <a:spLocks noGrp="1"/>
          </p:cNvSpPr>
          <p:nvPr>
            <p:ph type="dt" sz="half" idx="14"/>
          </p:nvPr>
        </p:nvSpPr>
        <p:spPr>
          <a:xfrm>
            <a:off x="9846343" y="6304594"/>
            <a:ext cx="1614577" cy="365125"/>
          </a:xfrm>
        </p:spPr>
        <p:txBody>
          <a:bodyPr rtlCol="0"/>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rtl="0"/>
            <a:r>
              <a:rPr lang="nb-NO" sz="1000"/>
              <a:t>29. april 2022</a:t>
            </a:r>
            <a:endParaRPr lang="nb-NO" sz="1000" dirty="0"/>
          </a:p>
        </p:txBody>
      </p:sp>
      <p:sp>
        <p:nvSpPr>
          <p:cNvPr id="23" name="Plassholder for lysbildenummer 3"/>
          <p:cNvSpPr>
            <a:spLocks noGrp="1"/>
          </p:cNvSpPr>
          <p:nvPr>
            <p:ph type="sldNum" sz="quarter" idx="16"/>
          </p:nvPr>
        </p:nvSpPr>
        <p:spPr>
          <a:xfrm>
            <a:off x="11555518" y="6304594"/>
            <a:ext cx="450010" cy="365125"/>
          </a:xfrm>
        </p:spPr>
        <p:txBody>
          <a:bodyPr rtlCol="0"/>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rtl="0"/>
            <a:fld id="{29E3B291-050D-4A82-B0A1-DB349FC61753}" type="slidenum">
              <a:rPr lang="nb-NO" sz="1000" smtClean="0"/>
              <a:pPr algn="ctr"/>
              <a:t>‹#›</a:t>
            </a:fld>
            <a:endParaRPr lang="nb-NO" sz="1000" dirty="0"/>
          </a:p>
        </p:txBody>
      </p:sp>
    </p:spTree>
    <p:extLst>
      <p:ext uri="{BB962C8B-B14F-4D97-AF65-F5344CB8AC3E}">
        <p14:creationId xmlns:p14="http://schemas.microsoft.com/office/powerpoint/2010/main" val="193040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nhold og bilde">
    <p:spTree>
      <p:nvGrpSpPr>
        <p:cNvPr id="1" name=""/>
        <p:cNvGrpSpPr/>
        <p:nvPr/>
      </p:nvGrpSpPr>
      <p:grpSpPr>
        <a:xfrm>
          <a:off x="0" y="0"/>
          <a:ext cx="0" cy="0"/>
          <a:chOff x="0" y="0"/>
          <a:chExt cx="0" cy="0"/>
        </a:xfrm>
      </p:grpSpPr>
      <p:sp>
        <p:nvSpPr>
          <p:cNvPr id="9" name="Plassholder for bilde 9"/>
          <p:cNvSpPr>
            <a:spLocks noGrp="1"/>
          </p:cNvSpPr>
          <p:nvPr>
            <p:ph type="pic" sz="quarter" idx="13" hasCustomPrompt="1"/>
          </p:nvPr>
        </p:nvSpPr>
        <p:spPr>
          <a:xfrm>
            <a:off x="7051200" y="0"/>
            <a:ext cx="5140800" cy="6858000"/>
          </a:xfrm>
          <a:prstGeom prst="rect">
            <a:avLst/>
          </a:prstGeom>
          <a:solidFill>
            <a:schemeClr val="accent3"/>
          </a:solidFill>
        </p:spPr>
        <p:txBody>
          <a:bodyPr tIns="3708000" rtlCol="0" anchor="t" anchorCtr="1">
            <a:normAutofit/>
          </a:bodyPr>
          <a:lstStyle>
            <a:lvl1pPr marL="0" indent="0" algn="ctr">
              <a:buNone/>
              <a:defRPr sz="1400" baseline="0">
                <a:solidFill>
                  <a:schemeClr val="tx1"/>
                </a:solidFill>
              </a:defRPr>
            </a:lvl1pPr>
          </a:lstStyle>
          <a:p>
            <a:pPr rtl="0"/>
            <a:r>
              <a:rPr lang="so-so"/>
              <a:t>Sett inn bilde</a:t>
            </a:r>
          </a:p>
        </p:txBody>
      </p:sp>
      <p:sp>
        <p:nvSpPr>
          <p:cNvPr id="12" name="Tittel 1"/>
          <p:cNvSpPr>
            <a:spLocks noGrp="1"/>
          </p:cNvSpPr>
          <p:nvPr>
            <p:ph type="title"/>
          </p:nvPr>
        </p:nvSpPr>
        <p:spPr>
          <a:xfrm>
            <a:off x="479427" y="227477"/>
            <a:ext cx="6128107" cy="1325563"/>
          </a:xfrm>
          <a:prstGeom prst="rect">
            <a:avLst/>
          </a:prstGeom>
        </p:spPr>
        <p:txBody>
          <a:bodyPr rtlCol="0"/>
          <a:lstStyle>
            <a:lvl1pPr algn="l">
              <a:defRPr/>
            </a:lvl1pPr>
          </a:lstStyle>
          <a:p>
            <a:pPr rtl="0"/>
            <a:r>
              <a:rPr lang="so-so"/>
              <a:t>Klikk for å redigere tittelstil</a:t>
            </a:r>
            <a:endParaRPr lang="nb-NO" dirty="0"/>
          </a:p>
        </p:txBody>
      </p:sp>
      <p:sp>
        <p:nvSpPr>
          <p:cNvPr id="13" name="Plassholder for innhold 2"/>
          <p:cNvSpPr>
            <a:spLocks noGrp="1"/>
          </p:cNvSpPr>
          <p:nvPr>
            <p:ph idx="1"/>
          </p:nvPr>
        </p:nvSpPr>
        <p:spPr>
          <a:xfrm>
            <a:off x="479427" y="1700213"/>
            <a:ext cx="6128107" cy="4200630"/>
          </a:xfrm>
          <a:prstGeom prst="rect">
            <a:avLst/>
          </a:prstGeom>
        </p:spPr>
        <p:txBody>
          <a:bodyPr rtlCol="0"/>
          <a:lstStyle/>
          <a:p>
            <a:pPr lvl="0" rtl="0"/>
            <a:r>
              <a:rPr lang="so-so"/>
              <a:t>Rediger tekststiler i malen</a:t>
            </a:r>
          </a:p>
          <a:p>
            <a:pPr lvl="1" rtl="0"/>
            <a:r>
              <a:rPr lang="so-so"/>
              <a:t>Andre nivå</a:t>
            </a:r>
          </a:p>
          <a:p>
            <a:pPr lvl="2" rtl="0"/>
            <a:r>
              <a:rPr lang="so-so"/>
              <a:t>Tredje nivå</a:t>
            </a:r>
          </a:p>
          <a:p>
            <a:pPr lvl="3" rtl="0"/>
            <a:r>
              <a:rPr lang="so-so"/>
              <a:t>Fjerde nivå</a:t>
            </a:r>
          </a:p>
          <a:p>
            <a:pPr lvl="4" rtl="0"/>
            <a:r>
              <a:rPr lang="so-so"/>
              <a:t>Femte nivå</a:t>
            </a:r>
            <a:endParaRPr lang="nb-NO" dirty="0"/>
          </a:p>
        </p:txBody>
      </p:sp>
      <p:sp>
        <p:nvSpPr>
          <p:cNvPr id="14" name="Plassholder for tekst 8"/>
          <p:cNvSpPr>
            <a:spLocks noGrp="1"/>
          </p:cNvSpPr>
          <p:nvPr>
            <p:ph type="body" sz="quarter" idx="15" hasCustomPrompt="1"/>
          </p:nvPr>
        </p:nvSpPr>
        <p:spPr>
          <a:xfrm rot="16200000">
            <a:off x="10245515" y="4418296"/>
            <a:ext cx="3089275" cy="450008"/>
          </a:xfrm>
          <a:prstGeom prst="rect">
            <a:avLst/>
          </a:prstGeom>
        </p:spPr>
        <p:txBody>
          <a:bodyPr rtlCol="0" anchor="ctr">
            <a:normAutofit/>
          </a:bodyPr>
          <a:lstStyle>
            <a:lvl1pPr marL="0" indent="0">
              <a:buNone/>
              <a:defRPr sz="1000" baseline="0">
                <a:solidFill>
                  <a:schemeClr val="bg1"/>
                </a:solidFill>
              </a:defRPr>
            </a:lvl1pPr>
          </a:lstStyle>
          <a:p>
            <a:pPr lvl="0" rtl="0"/>
            <a:r>
              <a:rPr lang="so-so"/>
              <a:t>Foto/illustrasjon: © Navn</a:t>
            </a:r>
          </a:p>
        </p:txBody>
      </p:sp>
      <p:sp>
        <p:nvSpPr>
          <p:cNvPr id="10" name="Plassholder for bunntekst 2">
            <a:extLst>
              <a:ext uri="{FF2B5EF4-FFF2-40B4-BE49-F238E27FC236}">
                <a16:creationId xmlns:a16="http://schemas.microsoft.com/office/drawing/2014/main" id="{FEA3F119-E1DA-43F7-9E75-D59E7CFC3708}"/>
              </a:ext>
            </a:extLst>
          </p:cNvPr>
          <p:cNvSpPr>
            <a:spLocks noGrp="1"/>
          </p:cNvSpPr>
          <p:nvPr>
            <p:ph type="ftr" sz="quarter" idx="19"/>
          </p:nvPr>
        </p:nvSpPr>
        <p:spPr>
          <a:xfrm>
            <a:off x="478800" y="6300000"/>
            <a:ext cx="8290683" cy="365125"/>
          </a:xfrm>
        </p:spPr>
        <p:txBody>
          <a:bodyPr rtlCol="0"/>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pPr rtl="0"/>
            <a:r>
              <a:rPr lang="so-so"/>
              <a:t>Koronakommisjonen</a:t>
            </a:r>
          </a:p>
        </p:txBody>
      </p:sp>
    </p:spTree>
    <p:extLst>
      <p:ext uri="{BB962C8B-B14F-4D97-AF65-F5344CB8AC3E}">
        <p14:creationId xmlns:p14="http://schemas.microsoft.com/office/powerpoint/2010/main" val="3071890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uttside">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F0B7A916-900E-4F49-9ABA-416A8D5666D5}"/>
              </a:ext>
            </a:extLst>
          </p:cNvPr>
          <p:cNvSpPr/>
          <p:nvPr/>
        </p:nvSpPr>
        <p:spPr>
          <a:xfrm>
            <a:off x="0" y="1560394"/>
            <a:ext cx="12192000" cy="2745834"/>
          </a:xfrm>
          <a:prstGeom prst="rect">
            <a:avLst/>
          </a:prstGeom>
          <a:solidFill>
            <a:srgbClr val="DADDB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nb-NO"/>
          </a:p>
        </p:txBody>
      </p:sp>
      <p:pic>
        <p:nvPicPr>
          <p:cNvPr id="7" name="Bilde 6" descr="Et bilde som inneholder kake, plante, hånd, blomst&#10;&#10;Automatisk generert beskrivelse">
            <a:extLst>
              <a:ext uri="{FF2B5EF4-FFF2-40B4-BE49-F238E27FC236}">
                <a16:creationId xmlns:a16="http://schemas.microsoft.com/office/drawing/2014/main" id="{35DD3430-1FCF-43F6-BEB8-DCBF56B34E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0" y="1667906"/>
            <a:ext cx="4572000" cy="2571750"/>
          </a:xfrm>
          <a:prstGeom prst="rect">
            <a:avLst/>
          </a:prstGeom>
        </p:spPr>
      </p:pic>
      <p:sp>
        <p:nvSpPr>
          <p:cNvPr id="2" name="TekstSylinder 1">
            <a:extLst>
              <a:ext uri="{FF2B5EF4-FFF2-40B4-BE49-F238E27FC236}">
                <a16:creationId xmlns:a16="http://schemas.microsoft.com/office/drawing/2014/main" id="{846613D2-25B6-4647-9525-F377637382A8}"/>
              </a:ext>
            </a:extLst>
          </p:cNvPr>
          <p:cNvSpPr txBox="1"/>
          <p:nvPr/>
        </p:nvSpPr>
        <p:spPr>
          <a:xfrm>
            <a:off x="0" y="4601001"/>
            <a:ext cx="12192000" cy="553998"/>
          </a:xfrm>
          <a:prstGeom prst="rect">
            <a:avLst/>
          </a:prstGeom>
          <a:noFill/>
        </p:spPr>
        <p:txBody>
          <a:bodyPr wrap="square" rtlCol="0">
            <a:spAutoFit/>
          </a:bodyPr>
          <a:lstStyle/>
          <a:p>
            <a:pPr algn="ctr" rtl="0"/>
            <a:r>
              <a:rPr lang="so-so" sz="3000" b="0">
                <a:solidFill>
                  <a:schemeClr val="tx1">
                    <a:lumMod val="75000"/>
                    <a:lumOff val="25000"/>
                  </a:schemeClr>
                </a:solidFill>
                <a:latin typeface="Arial" panose="020B0604020202020204" pitchFamily="34" charset="0"/>
                <a:cs typeface="Arial" panose="020B0604020202020204" pitchFamily="34" charset="0"/>
              </a:rPr>
              <a:t>Takk for oppmerksomheten!</a:t>
            </a:r>
          </a:p>
        </p:txBody>
      </p:sp>
      <p:pic>
        <p:nvPicPr>
          <p:cNvPr id="8" name="Bilde 7">
            <a:extLst>
              <a:ext uri="{FF2B5EF4-FFF2-40B4-BE49-F238E27FC236}">
                <a16:creationId xmlns:a16="http://schemas.microsoft.com/office/drawing/2014/main" id="{7FAC50BE-95C3-4987-BA0A-962D306D89F6}"/>
              </a:ext>
            </a:extLst>
          </p:cNvPr>
          <p:cNvPicPr>
            <a:picLocks noChangeAspect="1"/>
          </p:cNvPicPr>
          <p:nvPr/>
        </p:nvPicPr>
        <p:blipFill>
          <a:blip r:embed="rId3"/>
          <a:stretch>
            <a:fillRect/>
          </a:stretch>
        </p:blipFill>
        <p:spPr>
          <a:xfrm>
            <a:off x="748465" y="295333"/>
            <a:ext cx="597503" cy="990124"/>
          </a:xfrm>
          <a:prstGeom prst="rect">
            <a:avLst/>
          </a:prstGeom>
        </p:spPr>
      </p:pic>
      <p:sp>
        <p:nvSpPr>
          <p:cNvPr id="9" name="Rektangel 8">
            <a:extLst>
              <a:ext uri="{FF2B5EF4-FFF2-40B4-BE49-F238E27FC236}">
                <a16:creationId xmlns:a16="http://schemas.microsoft.com/office/drawing/2014/main" id="{C341506B-889B-4F94-B754-D370FE9A0C0B}"/>
              </a:ext>
            </a:extLst>
          </p:cNvPr>
          <p:cNvSpPr/>
          <p:nvPr/>
        </p:nvSpPr>
        <p:spPr>
          <a:xfrm>
            <a:off x="1474320" y="545989"/>
            <a:ext cx="5953609" cy="691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rtl="0"/>
            <a:r>
              <a:rPr lang="so-so" sz="2400" b="0" kern="0" spc="0">
                <a:solidFill>
                  <a:schemeClr val="tx1"/>
                </a:solidFill>
                <a:latin typeface="Arial" panose="020B0604020202020204" pitchFamily="34" charset="0"/>
                <a:ea typeface="Open Sans Semibold" panose="020B0706030804020204" pitchFamily="34" charset="0"/>
                <a:cs typeface="Arial" panose="020B0604020202020204" pitchFamily="34" charset="0"/>
              </a:rPr>
              <a:t>Koronakommisjonen</a:t>
            </a:r>
          </a:p>
          <a:p>
            <a:pPr rtl="0"/>
            <a:r>
              <a:rPr lang="so-so" sz="1100" kern="1200">
                <a:solidFill>
                  <a:schemeClr val="tx1"/>
                </a:solidFill>
                <a:effectLst/>
                <a:latin typeface="Arial" panose="020B0604020202020204" pitchFamily="34" charset="0"/>
                <a:ea typeface="+mn-ea"/>
                <a:cs typeface="Arial" panose="020B0604020202020204" pitchFamily="34" charset="0"/>
              </a:rPr>
              <a:t>Kommisjonen er oppnevnt i statsråd 24. april 2020</a:t>
            </a:r>
            <a:endParaRPr lang="nb-NO" sz="1100" kern="1200" dirty="0">
              <a:solidFill>
                <a:schemeClr val="tx1"/>
              </a:solidFill>
              <a:latin typeface="Arial" panose="020B0604020202020204" pitchFamily="34" charset="0"/>
              <a:ea typeface="Open Sans" panose="020B0606030504020204" pitchFamily="34" charset="0"/>
              <a:cs typeface="Arial" panose="020B0604020202020204" pitchFamily="34" charset="0"/>
            </a:endParaRPr>
          </a:p>
        </p:txBody>
      </p:sp>
    </p:spTree>
    <p:extLst>
      <p:ext uri="{BB962C8B-B14F-4D97-AF65-F5344CB8AC3E}">
        <p14:creationId xmlns:p14="http://schemas.microsoft.com/office/powerpoint/2010/main" val="2950868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FD8FC39-A38B-4DA8-9FE0-5C9ABDCD6A07}"/>
              </a:ext>
            </a:extLst>
          </p:cNvPr>
          <p:cNvSpPr>
            <a:spLocks noGrp="1"/>
          </p:cNvSpPr>
          <p:nvPr>
            <p:ph type="title"/>
          </p:nvPr>
        </p:nvSpPr>
        <p:spPr/>
        <p:txBody>
          <a:bodyPr rtlCol="0"/>
          <a:lstStyle/>
          <a:p>
            <a:pPr rtl="0"/>
            <a:r>
              <a:rPr lang="so-so"/>
              <a:t>Klikk for å redigere tittelstil</a:t>
            </a:r>
          </a:p>
        </p:txBody>
      </p:sp>
      <p:sp>
        <p:nvSpPr>
          <p:cNvPr id="3" name="Plassholder for innhold 2">
            <a:extLst>
              <a:ext uri="{FF2B5EF4-FFF2-40B4-BE49-F238E27FC236}">
                <a16:creationId xmlns:a16="http://schemas.microsoft.com/office/drawing/2014/main" id="{BB675D39-C6FE-4506-839B-8F7E4FE69244}"/>
              </a:ext>
            </a:extLst>
          </p:cNvPr>
          <p:cNvSpPr>
            <a:spLocks noGrp="1"/>
          </p:cNvSpPr>
          <p:nvPr>
            <p:ph idx="1"/>
          </p:nvPr>
        </p:nvSpPr>
        <p:spPr/>
        <p:txBody>
          <a:bodyPr rtlCol="0"/>
          <a:lstStyle/>
          <a:p>
            <a:pPr lvl="0" rtl="0"/>
            <a:r>
              <a:rPr lang="so-so"/>
              <a:t>Rediger tekststiler i malen</a:t>
            </a:r>
          </a:p>
          <a:p>
            <a:pPr lvl="1" rtl="0"/>
            <a:r>
              <a:rPr lang="so-so"/>
              <a:t>Andre nivå</a:t>
            </a:r>
          </a:p>
          <a:p>
            <a:pPr lvl="2" rtl="0"/>
            <a:r>
              <a:rPr lang="so-so"/>
              <a:t>Tredje nivå</a:t>
            </a:r>
          </a:p>
          <a:p>
            <a:pPr lvl="3" rtl="0"/>
            <a:r>
              <a:rPr lang="so-so"/>
              <a:t>Fjerde nivå</a:t>
            </a:r>
          </a:p>
          <a:p>
            <a:pPr lvl="4" rtl="0"/>
            <a:r>
              <a:rPr lang="so-so"/>
              <a:t>Femte nivå</a:t>
            </a:r>
          </a:p>
        </p:txBody>
      </p:sp>
      <p:sp>
        <p:nvSpPr>
          <p:cNvPr id="4" name="Plassholder for dato 3">
            <a:extLst>
              <a:ext uri="{FF2B5EF4-FFF2-40B4-BE49-F238E27FC236}">
                <a16:creationId xmlns:a16="http://schemas.microsoft.com/office/drawing/2014/main" id="{AAFFFCC1-9032-4B91-AA81-1B39A053DAEF}"/>
              </a:ext>
            </a:extLst>
          </p:cNvPr>
          <p:cNvSpPr>
            <a:spLocks noGrp="1"/>
          </p:cNvSpPr>
          <p:nvPr>
            <p:ph type="dt" sz="half" idx="10"/>
          </p:nvPr>
        </p:nvSpPr>
        <p:spPr/>
        <p:txBody>
          <a:bodyPr rtlCol="0"/>
          <a:lstStyle/>
          <a:p>
            <a:pPr rtl="0"/>
            <a:fld id="{1FF3DF17-5EEB-42C1-B5E6-7D05A1889EDC}" type="datetimeFigureOut">
              <a:rPr lang="nb-NO" smtClean="0"/>
              <a:t>04.05.2022</a:t>
            </a:fld>
            <a:endParaRPr lang="nb-NO"/>
          </a:p>
        </p:txBody>
      </p:sp>
      <p:sp>
        <p:nvSpPr>
          <p:cNvPr id="5" name="Plassholder for bunntekst 4">
            <a:extLst>
              <a:ext uri="{FF2B5EF4-FFF2-40B4-BE49-F238E27FC236}">
                <a16:creationId xmlns:a16="http://schemas.microsoft.com/office/drawing/2014/main" id="{0B76638B-573C-42F4-B667-7CDE8B897673}"/>
              </a:ext>
            </a:extLst>
          </p:cNvPr>
          <p:cNvSpPr>
            <a:spLocks noGrp="1"/>
          </p:cNvSpPr>
          <p:nvPr>
            <p:ph type="ftr" sz="quarter" idx="11"/>
          </p:nvPr>
        </p:nvSpPr>
        <p:spPr/>
        <p:txBody>
          <a:bodyPr rtlCol="0"/>
          <a:lstStyle/>
          <a:p>
            <a:pPr rtl="0"/>
            <a:endParaRPr lang="nb-NO"/>
          </a:p>
        </p:txBody>
      </p:sp>
      <p:sp>
        <p:nvSpPr>
          <p:cNvPr id="6" name="Plassholder for lysbildenummer 5">
            <a:extLst>
              <a:ext uri="{FF2B5EF4-FFF2-40B4-BE49-F238E27FC236}">
                <a16:creationId xmlns:a16="http://schemas.microsoft.com/office/drawing/2014/main" id="{7D666198-8F82-468B-82BF-C049147ED2BA}"/>
              </a:ext>
            </a:extLst>
          </p:cNvPr>
          <p:cNvSpPr>
            <a:spLocks noGrp="1"/>
          </p:cNvSpPr>
          <p:nvPr>
            <p:ph type="sldNum" sz="quarter" idx="12"/>
          </p:nvPr>
        </p:nvSpPr>
        <p:spPr/>
        <p:txBody>
          <a:bodyPr rtlCol="0"/>
          <a:lstStyle/>
          <a:p>
            <a:pPr rtl="0"/>
            <a:fld id="{3FF04491-53F6-4BFF-AC5C-B11ADE638EA4}" type="slidenum">
              <a:rPr lang="nb-NO" smtClean="0"/>
              <a:t>‹#›</a:t>
            </a:fld>
            <a:endParaRPr lang="nb-NO"/>
          </a:p>
        </p:txBody>
      </p:sp>
    </p:spTree>
    <p:extLst>
      <p:ext uri="{BB962C8B-B14F-4D97-AF65-F5344CB8AC3E}">
        <p14:creationId xmlns:p14="http://schemas.microsoft.com/office/powerpoint/2010/main" val="16062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78800" y="226800"/>
            <a:ext cx="10972800" cy="1324800"/>
          </a:xfrm>
          <a:prstGeom prst="rect">
            <a:avLst/>
          </a:prstGeom>
        </p:spPr>
        <p:txBody>
          <a:bodyPr vert="horz" lIns="91440" tIns="45720" rIns="91440" bIns="45720" rtlCol="0" anchor="ctr">
            <a:normAutofit/>
          </a:bodyPr>
          <a:lstStyle/>
          <a:p>
            <a:pPr rtl="0"/>
            <a:r>
              <a:rPr lang="so-so"/>
              <a:t>Klikk for å redigere tittelstil</a:t>
            </a:r>
          </a:p>
        </p:txBody>
      </p:sp>
      <p:sp>
        <p:nvSpPr>
          <p:cNvPr id="3" name="Plassholder for tekst 2"/>
          <p:cNvSpPr>
            <a:spLocks noGrp="1"/>
          </p:cNvSpPr>
          <p:nvPr>
            <p:ph type="body" idx="1"/>
          </p:nvPr>
        </p:nvSpPr>
        <p:spPr>
          <a:xfrm>
            <a:off x="478800" y="1562449"/>
            <a:ext cx="10972800" cy="4525963"/>
          </a:xfrm>
          <a:prstGeom prst="rect">
            <a:avLst/>
          </a:prstGeom>
        </p:spPr>
        <p:txBody>
          <a:bodyPr vert="horz" lIns="91440" tIns="45720" rIns="91440" bIns="45720" rtlCol="0">
            <a:normAutofit/>
          </a:bodyPr>
          <a:lstStyle/>
          <a:p>
            <a:pPr lvl="0" rtl="0"/>
            <a:r>
              <a:rPr lang="so-so"/>
              <a:t>Klikk for å redigere tekststiler i malen</a:t>
            </a:r>
          </a:p>
          <a:p>
            <a:pPr lvl="1" rtl="0"/>
            <a:r>
              <a:rPr lang="so-so"/>
              <a:t>Andre nivå</a:t>
            </a:r>
          </a:p>
        </p:txBody>
      </p:sp>
      <p:sp>
        <p:nvSpPr>
          <p:cNvPr id="7" name="Plassholder for bunntekst 2">
            <a:extLst>
              <a:ext uri="{FF2B5EF4-FFF2-40B4-BE49-F238E27FC236}">
                <a16:creationId xmlns:a16="http://schemas.microsoft.com/office/drawing/2014/main" id="{58D5FCB5-E794-4946-861B-0543336AD5D9}"/>
              </a:ext>
            </a:extLst>
          </p:cNvPr>
          <p:cNvSpPr>
            <a:spLocks noGrp="1"/>
          </p:cNvSpPr>
          <p:nvPr>
            <p:ph type="ftr" sz="quarter" idx="3"/>
          </p:nvPr>
        </p:nvSpPr>
        <p:spPr>
          <a:xfrm>
            <a:off x="478800" y="6299831"/>
            <a:ext cx="8290684" cy="365125"/>
          </a:xfrm>
          <a:prstGeom prst="rect">
            <a:avLst/>
          </a:prstGeom>
        </p:spPr>
        <p:txBody>
          <a:bodyPr rtlCol="0"/>
          <a:lstStyle>
            <a:lvl1pPr>
              <a:defRPr sz="1400">
                <a:solidFill>
                  <a:schemeClr val="tx1">
                    <a:lumMod val="50000"/>
                    <a:lumOff val="50000"/>
                  </a:schemeClr>
                </a:solidFill>
                <a:latin typeface="Arial" panose="020B0604020202020204" pitchFamily="34" charset="0"/>
                <a:cs typeface="Arial" panose="020B0604020202020204" pitchFamily="34" charset="0"/>
              </a:defRPr>
            </a:lvl1pPr>
          </a:lstStyle>
          <a:p>
            <a:pPr rtl="0"/>
            <a:r>
              <a:rPr lang="so-so"/>
              <a:t>Koronakommisjonen</a:t>
            </a:r>
          </a:p>
        </p:txBody>
      </p:sp>
      <p:sp>
        <p:nvSpPr>
          <p:cNvPr id="8" name="Plassholder for dato 1">
            <a:extLst>
              <a:ext uri="{FF2B5EF4-FFF2-40B4-BE49-F238E27FC236}">
                <a16:creationId xmlns:a16="http://schemas.microsoft.com/office/drawing/2014/main" id="{CCF743B3-8C21-4B7D-A599-D63022A10AC3}"/>
              </a:ext>
            </a:extLst>
          </p:cNvPr>
          <p:cNvSpPr>
            <a:spLocks noGrp="1"/>
          </p:cNvSpPr>
          <p:nvPr>
            <p:ph type="dt" sz="half" idx="2"/>
          </p:nvPr>
        </p:nvSpPr>
        <p:spPr>
          <a:xfrm>
            <a:off x="9846343" y="6304594"/>
            <a:ext cx="1614577" cy="365125"/>
          </a:xfrm>
          <a:prstGeom prst="rect">
            <a:avLst/>
          </a:prstGeom>
        </p:spPr>
        <p:txBody>
          <a:bodyPr rtlCol="0"/>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r" rtl="0"/>
            <a:r>
              <a:rPr lang="nb-NO" sz="1000"/>
              <a:t>29. april 2022</a:t>
            </a:r>
            <a:endParaRPr lang="nb-NO" sz="1000" dirty="0"/>
          </a:p>
        </p:txBody>
      </p:sp>
      <p:sp>
        <p:nvSpPr>
          <p:cNvPr id="9" name="Plassholder for lysbildenummer 3">
            <a:extLst>
              <a:ext uri="{FF2B5EF4-FFF2-40B4-BE49-F238E27FC236}">
                <a16:creationId xmlns:a16="http://schemas.microsoft.com/office/drawing/2014/main" id="{FA271345-6FF3-4F25-B24E-DF396F30C92B}"/>
              </a:ext>
            </a:extLst>
          </p:cNvPr>
          <p:cNvSpPr>
            <a:spLocks noGrp="1"/>
          </p:cNvSpPr>
          <p:nvPr>
            <p:ph type="sldNum" sz="quarter" idx="4"/>
          </p:nvPr>
        </p:nvSpPr>
        <p:spPr>
          <a:xfrm>
            <a:off x="11555518" y="6304594"/>
            <a:ext cx="450010" cy="365125"/>
          </a:xfrm>
          <a:prstGeom prst="rect">
            <a:avLst/>
          </a:prstGeom>
        </p:spPr>
        <p:txBody>
          <a:bodyPr rtlCol="0"/>
          <a:lstStyle>
            <a:lvl1pPr>
              <a:defRPr>
                <a:solidFill>
                  <a:schemeClr val="tx1">
                    <a:lumMod val="50000"/>
                    <a:lumOff val="50000"/>
                  </a:schemeClr>
                </a:solidFill>
                <a:latin typeface="Arial" panose="020B0604020202020204" pitchFamily="34" charset="0"/>
                <a:cs typeface="Arial" panose="020B0604020202020204" pitchFamily="34" charset="0"/>
              </a:defRPr>
            </a:lvl1pPr>
          </a:lstStyle>
          <a:p>
            <a:pPr algn="ctr" rtl="0"/>
            <a:fld id="{29E3B291-050D-4A82-B0A1-DB349FC61753}" type="slidenum">
              <a:rPr lang="nb-NO" sz="1000" smtClean="0"/>
              <a:pPr algn="ctr"/>
              <a:t>‹#›</a:t>
            </a:fld>
            <a:endParaRPr lang="nb-NO" sz="1000" dirty="0"/>
          </a:p>
        </p:txBody>
      </p:sp>
    </p:spTree>
  </p:cSld>
  <p:clrMap bg1="lt1" tx1="dk1" bg2="lt2" tx2="dk2" accent1="accent1" accent2="accent2" accent3="accent3" accent4="accent4" accent5="accent5" accent6="accent6" hlink="hlink" folHlink="folHlink"/>
  <p:sldLayoutIdLst>
    <p:sldLayoutId id="2147483651" r:id="rId1"/>
    <p:sldLayoutId id="2147483649" r:id="rId2"/>
    <p:sldLayoutId id="2147483669" r:id="rId3"/>
    <p:sldLayoutId id="2147483670" r:id="rId4"/>
    <p:sldLayoutId id="2147483671" r:id="rId5"/>
    <p:sldLayoutId id="2147483672" r:id="rId6"/>
    <p:sldLayoutId id="2147483673" r:id="rId7"/>
  </p:sldLayoutIdLst>
  <p:hf hdr="0"/>
  <p:txStyles>
    <p:titleStyle>
      <a:lvl1pPr algn="l" defTabSz="914400" rtl="0" eaLnBrk="1" latinLnBrk="0" hangingPunct="1">
        <a:spcBef>
          <a:spcPct val="0"/>
        </a:spcBef>
        <a:buNone/>
        <a:defRPr sz="3200" b="1" kern="1200">
          <a:solidFill>
            <a:schemeClr val="tx1"/>
          </a:solidFill>
          <a:latin typeface="Arial" panose="020B0604020202020204" pitchFamily="34" charset="0"/>
          <a:ea typeface="Open Sans Semibold" panose="020B0706030804020204" pitchFamily="34" charset="0"/>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631825" indent="-269875"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896938" indent="-2667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165225" indent="-268288"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1435100" indent="-269875"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tel 1"/>
          <p:cNvSpPr>
            <a:spLocks noGrp="1"/>
          </p:cNvSpPr>
          <p:nvPr>
            <p:ph type="subTitle" idx="12"/>
          </p:nvPr>
        </p:nvSpPr>
        <p:spPr/>
        <p:txBody>
          <a:bodyPr rtlCol="0"/>
          <a:lstStyle/>
          <a:p>
            <a:pPr rtl="0"/>
            <a:r>
              <a:rPr lang="so-so"/>
              <a:t>Egil Matsen</a:t>
            </a:r>
          </a:p>
        </p:txBody>
      </p:sp>
      <p:sp>
        <p:nvSpPr>
          <p:cNvPr id="3" name="Plassholder for tekst 2"/>
          <p:cNvSpPr>
            <a:spLocks noGrp="1"/>
          </p:cNvSpPr>
          <p:nvPr>
            <p:ph type="body" sz="quarter" idx="14"/>
          </p:nvPr>
        </p:nvSpPr>
        <p:spPr/>
        <p:txBody>
          <a:bodyPr rtlCol="0"/>
          <a:lstStyle/>
          <a:p>
            <a:pPr rtl="0"/>
            <a:r>
              <a:rPr lang="so-so"/>
              <a:t>26.04.2022</a:t>
            </a:r>
          </a:p>
        </p:txBody>
      </p:sp>
      <p:sp>
        <p:nvSpPr>
          <p:cNvPr id="4" name="Plassholder for tekst 3"/>
          <p:cNvSpPr>
            <a:spLocks noGrp="1"/>
          </p:cNvSpPr>
          <p:nvPr>
            <p:ph type="body" sz="quarter" idx="15"/>
          </p:nvPr>
        </p:nvSpPr>
        <p:spPr/>
        <p:txBody>
          <a:bodyPr rtlCol="0"/>
          <a:lstStyle/>
          <a:p>
            <a:pPr rtl="0"/>
            <a:r>
              <a:rPr lang="so-so"/>
              <a:t>Warbixintii 2-aad ee Guddiga Koroonaha</a:t>
            </a:r>
          </a:p>
        </p:txBody>
      </p:sp>
    </p:spTree>
    <p:extLst>
      <p:ext uri="{BB962C8B-B14F-4D97-AF65-F5344CB8AC3E}">
        <p14:creationId xmlns:p14="http://schemas.microsoft.com/office/powerpoint/2010/main" val="3498558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E81D147-99C7-455C-8121-E552EB7B27B9}"/>
              </a:ext>
            </a:extLst>
          </p:cNvPr>
          <p:cNvSpPr>
            <a:spLocks noGrp="1"/>
          </p:cNvSpPr>
          <p:nvPr>
            <p:ph idx="1"/>
          </p:nvPr>
        </p:nvSpPr>
        <p:spPr/>
        <p:txBody>
          <a:bodyPr rtlCol="0">
            <a:normAutofit fontScale="77500" lnSpcReduction="20000"/>
          </a:bodyPr>
          <a:lstStyle/>
          <a:p>
            <a:pPr marL="0" indent="0" rtl="0">
              <a:buNone/>
            </a:pPr>
            <a:r>
              <a:rPr lang="so-so" dirty="0"/>
              <a:t>Shaqada Guddiga loo diray</a:t>
            </a:r>
          </a:p>
          <a:p>
            <a:pPr lvl="1" rtl="0"/>
            <a:r>
              <a:rPr lang="so-so" dirty="0"/>
              <a:t>inay si qotodheer oo dhinac kasta ah dig-u-eegis iyo dib-u-qiimayn ku sameeyaan sidii ay dawladdu u maaraysay safmarkii covid-19.</a:t>
            </a:r>
          </a:p>
          <a:p>
            <a:pPr lvl="1" rtl="0"/>
            <a:r>
              <a:rPr lang="so-so" dirty="0"/>
              <a:t>inay soo jeediyaan tallaabooyinka uu guddigu u arko inaan laga maarmin si kor loogu qaado heeganka iyo maaraynta xaaladaha adag ee mustaqbalka.</a:t>
            </a:r>
          </a:p>
          <a:p>
            <a:pPr marL="358775" lvl="1" indent="0" rtl="0">
              <a:buNone/>
            </a:pPr>
            <a:endParaRPr lang="nb-NO" dirty="0"/>
          </a:p>
          <a:p>
            <a:pPr marL="0" indent="0" rtl="0">
              <a:buNone/>
            </a:pPr>
            <a:endParaRPr lang="nb-NO" dirty="0"/>
          </a:p>
          <a:p>
            <a:pPr marL="0" indent="0" rtl="0">
              <a:buNone/>
            </a:pPr>
            <a:r>
              <a:rPr lang="so-so" dirty="0"/>
              <a:t>Warqad 12-kii May 2021 ka timid raysulwasaare Erna Solberg: </a:t>
            </a:r>
          </a:p>
          <a:p>
            <a:pPr lvl="1" rtl="0"/>
            <a:r>
              <a:rPr lang="so-so" dirty="0"/>
              <a:t>in si wacan loo baadho habkii ay dawladdu uga shaqaysay in dadka Norway helo tallaal iyo istiraatiijiyadii qaybinta tallaalada</a:t>
            </a:r>
          </a:p>
          <a:p>
            <a:pPr lvl="1" rtl="0"/>
            <a:r>
              <a:rPr lang="so-so" dirty="0"/>
              <a:t>in si qotodheer loo qiimeeyo tirada sariiraha iyo heerka heegaanka daryeelka dadka aad u buka ee laga rabo isbitaallada</a:t>
            </a:r>
          </a:p>
          <a:p>
            <a:pPr lvl="1" rtl="0"/>
            <a:r>
              <a:rPr lang="so-so" dirty="0"/>
              <a:t>in si qotodheer loo qiimeeyo xaaladda dhakhaatiirta guud ee degmooyinka iyo dhakhaatiirta ka hortagga cudurrada faafa ee degmooyinka</a:t>
            </a:r>
          </a:p>
          <a:p>
            <a:pPr rtl="0"/>
            <a:endParaRPr lang="nb-NO" dirty="0"/>
          </a:p>
        </p:txBody>
      </p:sp>
      <p:sp>
        <p:nvSpPr>
          <p:cNvPr id="3" name="Plassholder for bunntekst 2">
            <a:extLst>
              <a:ext uri="{FF2B5EF4-FFF2-40B4-BE49-F238E27FC236}">
                <a16:creationId xmlns:a16="http://schemas.microsoft.com/office/drawing/2014/main" id="{02C4DC0D-D9E9-4D10-8431-606D392521FB}"/>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8592EC7A-8F3F-48B4-8DDB-56E9AF0BBC38}"/>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EA7EF7BA-8EB1-4BFC-8CE7-F27B3C5E3087}"/>
              </a:ext>
            </a:extLst>
          </p:cNvPr>
          <p:cNvSpPr>
            <a:spLocks noGrp="1"/>
          </p:cNvSpPr>
          <p:nvPr>
            <p:ph type="sldNum" sz="quarter" idx="4"/>
          </p:nvPr>
        </p:nvSpPr>
        <p:spPr/>
        <p:txBody>
          <a:bodyPr rtlCol="0"/>
          <a:lstStyle/>
          <a:p>
            <a:pPr algn="ctr" rtl="0"/>
            <a:fld id="{29E3B291-050D-4A82-B0A1-DB349FC61753}" type="slidenum">
              <a:rPr lang="nb-NO" sz="1000" smtClean="0"/>
              <a:pPr algn="ctr"/>
              <a:t>2</a:t>
            </a:fld>
            <a:endParaRPr lang="nb-NO" sz="1000" dirty="0"/>
          </a:p>
        </p:txBody>
      </p:sp>
      <p:sp>
        <p:nvSpPr>
          <p:cNvPr id="6" name="Tittel 5">
            <a:extLst>
              <a:ext uri="{FF2B5EF4-FFF2-40B4-BE49-F238E27FC236}">
                <a16:creationId xmlns:a16="http://schemas.microsoft.com/office/drawing/2014/main" id="{B7B3A290-197D-4D07-B202-311B43886F8C}"/>
              </a:ext>
            </a:extLst>
          </p:cNvPr>
          <p:cNvSpPr>
            <a:spLocks noGrp="1"/>
          </p:cNvSpPr>
          <p:nvPr>
            <p:ph type="title"/>
          </p:nvPr>
        </p:nvSpPr>
        <p:spPr/>
        <p:txBody>
          <a:bodyPr rtlCol="0"/>
          <a:lstStyle/>
          <a:p>
            <a:pPr rtl="0"/>
            <a:r>
              <a:rPr lang="so-so"/>
              <a:t>Shaqada guddiga ee warbixintan labaad</a:t>
            </a:r>
          </a:p>
        </p:txBody>
      </p:sp>
    </p:spTree>
    <p:extLst>
      <p:ext uri="{BB962C8B-B14F-4D97-AF65-F5344CB8AC3E}">
        <p14:creationId xmlns:p14="http://schemas.microsoft.com/office/powerpoint/2010/main" val="1632242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AF144F2-60EB-454B-AD7A-743E044448C0}"/>
              </a:ext>
            </a:extLst>
          </p:cNvPr>
          <p:cNvSpPr>
            <a:spLocks noGrp="1"/>
          </p:cNvSpPr>
          <p:nvPr>
            <p:ph idx="1"/>
          </p:nvPr>
        </p:nvSpPr>
        <p:spPr/>
        <p:txBody>
          <a:bodyPr rtlCol="0">
            <a:normAutofit/>
          </a:bodyPr>
          <a:lstStyle/>
          <a:p>
            <a:pPr rtl="0"/>
            <a:r>
              <a:rPr lang="so-so" dirty="0"/>
              <a:t>su’aalo waaweyn oo dhinacyo badan</a:t>
            </a:r>
            <a:r>
              <a:rPr lang="en-GB" dirty="0"/>
              <a:t>.</a:t>
            </a:r>
            <a:r>
              <a:rPr lang="so-so" dirty="0"/>
              <a:t> Waxaa laga</a:t>
            </a:r>
            <a:r>
              <a:rPr lang="en-GB" dirty="0"/>
              <a:t>ma</a:t>
            </a:r>
            <a:r>
              <a:rPr lang="so-so" dirty="0"/>
              <a:t> maarmaan </a:t>
            </a:r>
            <a:r>
              <a:rPr lang="en-GB" dirty="0" err="1"/>
              <a:t>noqday</a:t>
            </a:r>
            <a:r>
              <a:rPr lang="so-so" dirty="0"/>
              <a:t> in xadayn la sameeyo </a:t>
            </a:r>
            <a:br>
              <a:rPr lang="nb-NO" dirty="0"/>
            </a:br>
            <a:endParaRPr lang="nb-NO" dirty="0"/>
          </a:p>
          <a:p>
            <a:pPr rtl="0"/>
            <a:r>
              <a:rPr lang="so-so" dirty="0"/>
              <a:t>xadayn lagu sameeyay shaqada guddiga</a:t>
            </a:r>
            <a:br>
              <a:rPr lang="nb-NO" dirty="0"/>
            </a:br>
            <a:endParaRPr lang="nb-NO" dirty="0"/>
          </a:p>
          <a:p>
            <a:pPr rtl="0"/>
            <a:r>
              <a:rPr lang="so-so" dirty="0"/>
              <a:t>xadayn lagu sameeyay wakhtiga</a:t>
            </a:r>
            <a:br>
              <a:rPr lang="nb-NO" dirty="0"/>
            </a:br>
            <a:endParaRPr lang="nb-NO" dirty="0"/>
          </a:p>
          <a:p>
            <a:pPr rtl="0"/>
            <a:endParaRPr lang="nb-NO" dirty="0"/>
          </a:p>
          <a:p>
            <a:pPr rtl="0"/>
            <a:endParaRPr lang="nb-NO" dirty="0"/>
          </a:p>
        </p:txBody>
      </p:sp>
      <p:sp>
        <p:nvSpPr>
          <p:cNvPr id="3" name="Plassholder for bunntekst 2">
            <a:extLst>
              <a:ext uri="{FF2B5EF4-FFF2-40B4-BE49-F238E27FC236}">
                <a16:creationId xmlns:a16="http://schemas.microsoft.com/office/drawing/2014/main" id="{D03789E1-4D65-49AB-BB41-C5128EC28B67}"/>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A5C30396-5C33-40DF-BE30-629DE39B5CCD}"/>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2C13CB1E-E293-45F1-8C42-145195A220CC}"/>
              </a:ext>
            </a:extLst>
          </p:cNvPr>
          <p:cNvSpPr>
            <a:spLocks noGrp="1"/>
          </p:cNvSpPr>
          <p:nvPr>
            <p:ph type="sldNum" sz="quarter" idx="4"/>
          </p:nvPr>
        </p:nvSpPr>
        <p:spPr/>
        <p:txBody>
          <a:bodyPr rtlCol="0"/>
          <a:lstStyle/>
          <a:p>
            <a:pPr algn="ctr" rtl="0"/>
            <a:fld id="{29E3B291-050D-4A82-B0A1-DB349FC61753}" type="slidenum">
              <a:rPr lang="nb-NO" sz="1000" smtClean="0"/>
              <a:pPr algn="ctr"/>
              <a:t>3</a:t>
            </a:fld>
            <a:endParaRPr lang="nb-NO" sz="1000" dirty="0"/>
          </a:p>
        </p:txBody>
      </p:sp>
      <p:sp>
        <p:nvSpPr>
          <p:cNvPr id="6" name="Tittel 5">
            <a:extLst>
              <a:ext uri="{FF2B5EF4-FFF2-40B4-BE49-F238E27FC236}">
                <a16:creationId xmlns:a16="http://schemas.microsoft.com/office/drawing/2014/main" id="{24E580AB-97B8-4EAD-95E1-4736748B2E69}"/>
              </a:ext>
            </a:extLst>
          </p:cNvPr>
          <p:cNvSpPr>
            <a:spLocks noGrp="1"/>
          </p:cNvSpPr>
          <p:nvPr>
            <p:ph type="title"/>
          </p:nvPr>
        </p:nvSpPr>
        <p:spPr/>
        <p:txBody>
          <a:bodyPr rtlCol="0"/>
          <a:lstStyle/>
          <a:p>
            <a:pPr rtl="0"/>
            <a:r>
              <a:rPr lang="so-so"/>
              <a:t>Xadayn</a:t>
            </a:r>
          </a:p>
        </p:txBody>
      </p:sp>
    </p:spTree>
    <p:extLst>
      <p:ext uri="{BB962C8B-B14F-4D97-AF65-F5344CB8AC3E}">
        <p14:creationId xmlns:p14="http://schemas.microsoft.com/office/powerpoint/2010/main" val="398441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EE2B72C1-165F-4983-8410-4C4A81D17B07}"/>
              </a:ext>
            </a:extLst>
          </p:cNvPr>
          <p:cNvSpPr>
            <a:spLocks noGrp="1"/>
          </p:cNvSpPr>
          <p:nvPr>
            <p:ph idx="1"/>
          </p:nvPr>
        </p:nvSpPr>
        <p:spPr/>
        <p:txBody>
          <a:bodyPr rtlCol="0"/>
          <a:lstStyle/>
          <a:p>
            <a:pPr rtl="0"/>
            <a:r>
              <a:rPr lang="so-so" dirty="0"/>
              <a:t>xaalad</a:t>
            </a:r>
            <a:r>
              <a:rPr lang="so-SO" dirty="0"/>
              <a:t>d</a:t>
            </a:r>
            <a:r>
              <a:rPr lang="so-so" dirty="0"/>
              <a:t>ii xilligi koroonaha ku timid dhakhaatirta degmooyinka iyo dhakhaatiirka ka hortagga cudurrada faafa ee degmooyinka</a:t>
            </a:r>
          </a:p>
          <a:p>
            <a:pPr rtl="0"/>
            <a:r>
              <a:rPr lang="so-so" dirty="0"/>
              <a:t>tirada sariiraha iyo heerka heegaanka daryeellida dadka aad u buka ee cisbitaallada</a:t>
            </a:r>
          </a:p>
          <a:p>
            <a:pPr rtl="0"/>
            <a:r>
              <a:rPr lang="so-so" dirty="0"/>
              <a:t>cudurka ka yimi dibedda, xayiraadaha soo gelidda wa</a:t>
            </a:r>
            <a:r>
              <a:rPr lang="so-SO" dirty="0"/>
              <a:t>d</a:t>
            </a:r>
            <a:r>
              <a:rPr lang="so-so" dirty="0"/>
              <a:t>danka iyo karantiilka soo gelidda waddanka</a:t>
            </a:r>
          </a:p>
          <a:p>
            <a:pPr rtl="0"/>
            <a:r>
              <a:rPr lang="so-so" dirty="0"/>
              <a:t>sida dawladdu uga shaqaysay in dadka Norway helaan tallaal</a:t>
            </a:r>
          </a:p>
          <a:p>
            <a:pPr rtl="0"/>
            <a:r>
              <a:rPr lang="so-so" dirty="0"/>
              <a:t>istiraatiijiyada tallaalka iyo hirgelinta tallaalista</a:t>
            </a:r>
          </a:p>
          <a:p>
            <a:pPr rtl="0"/>
            <a:r>
              <a:rPr lang="so-so" dirty="0"/>
              <a:t>koroonuhu si siman dadka uma saamaynin</a:t>
            </a:r>
          </a:p>
          <a:p>
            <a:pPr marL="0" indent="0" rtl="0">
              <a:buNone/>
            </a:pPr>
            <a:endParaRPr lang="nb-NO" dirty="0"/>
          </a:p>
        </p:txBody>
      </p:sp>
      <p:sp>
        <p:nvSpPr>
          <p:cNvPr id="3" name="Plassholder for bunntekst 2">
            <a:extLst>
              <a:ext uri="{FF2B5EF4-FFF2-40B4-BE49-F238E27FC236}">
                <a16:creationId xmlns:a16="http://schemas.microsoft.com/office/drawing/2014/main" id="{87384313-70A8-4760-ADDB-4AA40EAD9872}"/>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77C1E8B5-565F-4F0D-9D24-EC5DE4E939EA}"/>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049FAED7-B70D-4593-AE23-4CA50324EA0A}"/>
              </a:ext>
            </a:extLst>
          </p:cNvPr>
          <p:cNvSpPr>
            <a:spLocks noGrp="1"/>
          </p:cNvSpPr>
          <p:nvPr>
            <p:ph type="sldNum" sz="quarter" idx="4"/>
          </p:nvPr>
        </p:nvSpPr>
        <p:spPr/>
        <p:txBody>
          <a:bodyPr rtlCol="0"/>
          <a:lstStyle/>
          <a:p>
            <a:pPr algn="ctr" rtl="0"/>
            <a:fld id="{29E3B291-050D-4A82-B0A1-DB349FC61753}" type="slidenum">
              <a:rPr lang="nb-NO" sz="1000" smtClean="0"/>
              <a:pPr algn="ctr"/>
              <a:t>4</a:t>
            </a:fld>
            <a:endParaRPr lang="nb-NO" sz="1000" dirty="0"/>
          </a:p>
        </p:txBody>
      </p:sp>
      <p:sp>
        <p:nvSpPr>
          <p:cNvPr id="6" name="Tittel 5">
            <a:extLst>
              <a:ext uri="{FF2B5EF4-FFF2-40B4-BE49-F238E27FC236}">
                <a16:creationId xmlns:a16="http://schemas.microsoft.com/office/drawing/2014/main" id="{81A2A294-C37F-4798-A0BB-ABB79EFC3484}"/>
              </a:ext>
            </a:extLst>
          </p:cNvPr>
          <p:cNvSpPr>
            <a:spLocks noGrp="1"/>
          </p:cNvSpPr>
          <p:nvPr>
            <p:ph type="title"/>
          </p:nvPr>
        </p:nvSpPr>
        <p:spPr/>
        <p:txBody>
          <a:bodyPr rtlCol="0"/>
          <a:lstStyle/>
          <a:p>
            <a:pPr rtl="0"/>
            <a:r>
              <a:rPr lang="so-so"/>
              <a:t>Lix mashruuc-hoosaad</a:t>
            </a:r>
          </a:p>
        </p:txBody>
      </p:sp>
    </p:spTree>
    <p:extLst>
      <p:ext uri="{BB962C8B-B14F-4D97-AF65-F5344CB8AC3E}">
        <p14:creationId xmlns:p14="http://schemas.microsoft.com/office/powerpoint/2010/main" val="32131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C4C173C-8BC2-49D5-B509-C112DB50504B}"/>
              </a:ext>
            </a:extLst>
          </p:cNvPr>
          <p:cNvSpPr>
            <a:spLocks noGrp="1"/>
          </p:cNvSpPr>
          <p:nvPr>
            <p:ph idx="1"/>
          </p:nvPr>
        </p:nvSpPr>
        <p:spPr/>
        <p:txBody>
          <a:bodyPr rtlCol="0"/>
          <a:lstStyle/>
          <a:p>
            <a:pPr rtl="0"/>
            <a:r>
              <a:rPr lang="so-so" dirty="0"/>
              <a:t>xog badan oo mug weyn ayaa la gu</a:t>
            </a:r>
            <a:r>
              <a:rPr lang="so-SO" dirty="0"/>
              <a:t>d</a:t>
            </a:r>
            <a:r>
              <a:rPr lang="so-so" dirty="0"/>
              <a:t>doomay</a:t>
            </a:r>
            <a:br>
              <a:rPr lang="nb-NO" dirty="0"/>
            </a:br>
            <a:endParaRPr lang="nb-NO" dirty="0"/>
          </a:p>
          <a:p>
            <a:pPr rtl="0"/>
            <a:r>
              <a:rPr lang="so-so" dirty="0"/>
              <a:t>boqo</a:t>
            </a:r>
            <a:r>
              <a:rPr lang="so-SO" dirty="0"/>
              <a:t>l</a:t>
            </a:r>
            <a:r>
              <a:rPr lang="so-so" dirty="0"/>
              <a:t>laal qof ayaa lala yeeshay wadahadallo aan rasmi ahayn, shirar iyo kormeerid</a:t>
            </a:r>
            <a:br>
              <a:rPr lang="nb-NO" dirty="0"/>
            </a:br>
            <a:endParaRPr lang="nb-NO" dirty="0"/>
          </a:p>
          <a:p>
            <a:pPr rtl="0"/>
            <a:r>
              <a:rPr lang="so-so" dirty="0"/>
              <a:t>78 sharraxaad rasmi ah</a:t>
            </a:r>
            <a:br>
              <a:rPr lang="nb-NO" dirty="0"/>
            </a:br>
            <a:endParaRPr lang="nb-NO" dirty="0"/>
          </a:p>
          <a:p>
            <a:pPr rtl="0"/>
            <a:r>
              <a:rPr lang="so-so" dirty="0"/>
              <a:t>9 ukuurgal oo ay khabiirro sameeyeen</a:t>
            </a:r>
            <a:endParaRPr lang="nb-NO" strike="sngStrike" dirty="0"/>
          </a:p>
        </p:txBody>
      </p:sp>
      <p:sp>
        <p:nvSpPr>
          <p:cNvPr id="3" name="Plassholder for bunntekst 2">
            <a:extLst>
              <a:ext uri="{FF2B5EF4-FFF2-40B4-BE49-F238E27FC236}">
                <a16:creationId xmlns:a16="http://schemas.microsoft.com/office/drawing/2014/main" id="{DE1567CC-14B2-4E81-A6A9-6F4483EF3804}"/>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15545C1A-3C69-4FA1-9C42-2082F33E212A}"/>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8FE10B60-75FD-4E7F-85BB-26824FC970A3}"/>
              </a:ext>
            </a:extLst>
          </p:cNvPr>
          <p:cNvSpPr>
            <a:spLocks noGrp="1"/>
          </p:cNvSpPr>
          <p:nvPr>
            <p:ph type="sldNum" sz="quarter" idx="4"/>
          </p:nvPr>
        </p:nvSpPr>
        <p:spPr/>
        <p:txBody>
          <a:bodyPr rtlCol="0"/>
          <a:lstStyle/>
          <a:p>
            <a:pPr algn="ctr" rtl="0"/>
            <a:fld id="{29E3B291-050D-4A82-B0A1-DB349FC61753}" type="slidenum">
              <a:rPr lang="nb-NO" sz="1000" smtClean="0"/>
              <a:pPr algn="ctr"/>
              <a:t>5</a:t>
            </a:fld>
            <a:endParaRPr lang="nb-NO" sz="1000" dirty="0"/>
          </a:p>
        </p:txBody>
      </p:sp>
      <p:sp>
        <p:nvSpPr>
          <p:cNvPr id="6" name="Tittel 5">
            <a:extLst>
              <a:ext uri="{FF2B5EF4-FFF2-40B4-BE49-F238E27FC236}">
                <a16:creationId xmlns:a16="http://schemas.microsoft.com/office/drawing/2014/main" id="{F8BAFADF-88DB-4FF1-A578-F9AAA02502E4}"/>
              </a:ext>
            </a:extLst>
          </p:cNvPr>
          <p:cNvSpPr>
            <a:spLocks noGrp="1"/>
          </p:cNvSpPr>
          <p:nvPr>
            <p:ph type="title"/>
          </p:nvPr>
        </p:nvSpPr>
        <p:spPr/>
        <p:txBody>
          <a:bodyPr rtlCol="0"/>
          <a:lstStyle/>
          <a:p>
            <a:pPr rtl="0"/>
            <a:r>
              <a:rPr lang="so-so"/>
              <a:t>Xog-ururinta </a:t>
            </a:r>
          </a:p>
        </p:txBody>
      </p:sp>
    </p:spTree>
    <p:extLst>
      <p:ext uri="{BB962C8B-B14F-4D97-AF65-F5344CB8AC3E}">
        <p14:creationId xmlns:p14="http://schemas.microsoft.com/office/powerpoint/2010/main" val="3229781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FC21A613-6275-4424-ACE0-1A4C4BA094CC}"/>
              </a:ext>
            </a:extLst>
          </p:cNvPr>
          <p:cNvSpPr>
            <a:spLocks noGrp="1"/>
          </p:cNvSpPr>
          <p:nvPr>
            <p:ph idx="1"/>
          </p:nvPr>
        </p:nvSpPr>
        <p:spPr/>
        <p:txBody>
          <a:bodyPr rtlCol="0"/>
          <a:lstStyle/>
          <a:p>
            <a:pPr rtl="0"/>
            <a:r>
              <a:rPr lang="so-so" dirty="0"/>
              <a:t>Maxaa dhacay intii lagu jiray </a:t>
            </a:r>
            <a:r>
              <a:rPr lang="so-SO" dirty="0"/>
              <a:t>safmarka </a:t>
            </a:r>
            <a:r>
              <a:rPr lang="so-so" dirty="0"/>
              <a:t>koroonaha? </a:t>
            </a:r>
            <a:br>
              <a:rPr lang="nb-NO" dirty="0"/>
            </a:br>
            <a:endParaRPr lang="nb-NO" dirty="0"/>
          </a:p>
          <a:p>
            <a:pPr rtl="0"/>
            <a:r>
              <a:rPr lang="so-so" dirty="0"/>
              <a:t>Maxaa sabab u ahaa wixii dhacay? </a:t>
            </a:r>
            <a:br>
              <a:rPr lang="nb-NO" dirty="0"/>
            </a:br>
            <a:endParaRPr lang="nb-NO" dirty="0"/>
          </a:p>
          <a:p>
            <a:pPr rtl="0"/>
            <a:r>
              <a:rPr lang="so-so" dirty="0"/>
              <a:t>Cawaaqib noocee ah ayaa ka dhashay?</a:t>
            </a:r>
            <a:br>
              <a:rPr lang="nb-NO" dirty="0"/>
            </a:br>
            <a:endParaRPr lang="nb-NO" dirty="0"/>
          </a:p>
          <a:p>
            <a:pPr rtl="0"/>
            <a:r>
              <a:rPr lang="so-so" dirty="0"/>
              <a:t>Waxyaalaha wax laga baran karo iyo talooyin </a:t>
            </a:r>
          </a:p>
        </p:txBody>
      </p:sp>
      <p:sp>
        <p:nvSpPr>
          <p:cNvPr id="3" name="Plassholder for bunntekst 2">
            <a:extLst>
              <a:ext uri="{FF2B5EF4-FFF2-40B4-BE49-F238E27FC236}">
                <a16:creationId xmlns:a16="http://schemas.microsoft.com/office/drawing/2014/main" id="{69D59E24-F67A-4AF9-B25D-1DA744509418}"/>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46D9ED52-3586-4735-A0E0-A2CE82DFB599}"/>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4DDB9FC4-A89A-4EB7-AA9C-FEDF3AD26526}"/>
              </a:ext>
            </a:extLst>
          </p:cNvPr>
          <p:cNvSpPr>
            <a:spLocks noGrp="1"/>
          </p:cNvSpPr>
          <p:nvPr>
            <p:ph type="sldNum" sz="quarter" idx="4"/>
          </p:nvPr>
        </p:nvSpPr>
        <p:spPr/>
        <p:txBody>
          <a:bodyPr rtlCol="0"/>
          <a:lstStyle/>
          <a:p>
            <a:pPr algn="ctr" rtl="0"/>
            <a:fld id="{29E3B291-050D-4A82-B0A1-DB349FC61753}" type="slidenum">
              <a:rPr lang="nb-NO" sz="1000" smtClean="0"/>
              <a:pPr algn="ctr"/>
              <a:t>6</a:t>
            </a:fld>
            <a:endParaRPr lang="nb-NO" sz="1000" dirty="0"/>
          </a:p>
        </p:txBody>
      </p:sp>
      <p:sp>
        <p:nvSpPr>
          <p:cNvPr id="6" name="Tittel 5">
            <a:extLst>
              <a:ext uri="{FF2B5EF4-FFF2-40B4-BE49-F238E27FC236}">
                <a16:creationId xmlns:a16="http://schemas.microsoft.com/office/drawing/2014/main" id="{D30EF18C-C862-4CE7-9C20-F4093AE79B19}"/>
              </a:ext>
            </a:extLst>
          </p:cNvPr>
          <p:cNvSpPr>
            <a:spLocks noGrp="1"/>
          </p:cNvSpPr>
          <p:nvPr>
            <p:ph type="title"/>
          </p:nvPr>
        </p:nvSpPr>
        <p:spPr/>
        <p:txBody>
          <a:bodyPr rtlCol="0"/>
          <a:lstStyle/>
          <a:p>
            <a:pPr rtl="0"/>
            <a:r>
              <a:rPr lang="so-so"/>
              <a:t>Su'aalaha aannu weydiinay</a:t>
            </a:r>
          </a:p>
        </p:txBody>
      </p:sp>
    </p:spTree>
    <p:extLst>
      <p:ext uri="{BB962C8B-B14F-4D97-AF65-F5344CB8AC3E}">
        <p14:creationId xmlns:p14="http://schemas.microsoft.com/office/powerpoint/2010/main" val="210999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0EB9BEB9-363D-4A29-B82F-B601E52B0E72}"/>
              </a:ext>
            </a:extLst>
          </p:cNvPr>
          <p:cNvSpPr>
            <a:spLocks noGrp="1"/>
          </p:cNvSpPr>
          <p:nvPr>
            <p:ph idx="1"/>
          </p:nvPr>
        </p:nvSpPr>
        <p:spPr/>
        <p:txBody>
          <a:bodyPr rtlCol="0"/>
          <a:lstStyle/>
          <a:p>
            <a:pPr marL="514350" indent="-514350" rtl="0">
              <a:buFont typeface="+mj-lt"/>
              <a:buAutoNum type="arabicPeriod"/>
            </a:pPr>
            <a:r>
              <a:rPr lang="so-so"/>
              <a:t>Dadweynaha iyo dawladda Norway guud ahaan si wacan ayay u maareeyeen safmarki koroonaha.</a:t>
            </a:r>
          </a:p>
          <a:p>
            <a:pPr marL="514350" indent="-514350" rtl="0">
              <a:buFont typeface="+mj-lt"/>
              <a:buAutoNum type="arabicPeriod"/>
            </a:pPr>
            <a:endParaRPr lang="nb-NO" dirty="0"/>
          </a:p>
          <a:p>
            <a:pPr marL="0" indent="0" rtl="0">
              <a:buNone/>
            </a:pPr>
            <a:r>
              <a:rPr lang="so-so"/>
              <a:t>Norway waxay ka mid tahay wadamada Yurub ee:</a:t>
            </a:r>
          </a:p>
          <a:p>
            <a:pPr lvl="1" rtl="0"/>
            <a:r>
              <a:rPr lang="so-so"/>
              <a:t>dhimashada iyo culeyska cudurku ugu yaraayeen</a:t>
            </a:r>
          </a:p>
          <a:p>
            <a:pPr lvl="1" rtl="0"/>
            <a:r>
              <a:rPr lang="so-so"/>
              <a:t>culeyska xayiraaduhu ugu yaraayeen</a:t>
            </a:r>
          </a:p>
          <a:p>
            <a:pPr lvl="1" rtl="0"/>
            <a:r>
              <a:rPr lang="so-so"/>
              <a:t>hoos u dhaca dhaqdhaqaaqa dhaqaalaha ugu yaraa</a:t>
            </a:r>
          </a:p>
          <a:p>
            <a:pPr lvl="1" rtl="0"/>
            <a:endParaRPr lang="nb-NO" dirty="0"/>
          </a:p>
          <a:p>
            <a:pPr lvl="1" rtl="0"/>
            <a:endParaRPr lang="nb-NO" dirty="0"/>
          </a:p>
        </p:txBody>
      </p:sp>
      <p:sp>
        <p:nvSpPr>
          <p:cNvPr id="3" name="Plassholder for bunntekst 2">
            <a:extLst>
              <a:ext uri="{FF2B5EF4-FFF2-40B4-BE49-F238E27FC236}">
                <a16:creationId xmlns:a16="http://schemas.microsoft.com/office/drawing/2014/main" id="{DEACAAB9-4C11-4364-8BA1-9259FB6251F8}"/>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0B62BC53-4800-4759-A350-CA334CCC6913}"/>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432510B0-1E85-4237-AC04-518842587DFE}"/>
              </a:ext>
            </a:extLst>
          </p:cNvPr>
          <p:cNvSpPr>
            <a:spLocks noGrp="1"/>
          </p:cNvSpPr>
          <p:nvPr>
            <p:ph type="sldNum" sz="quarter" idx="4"/>
          </p:nvPr>
        </p:nvSpPr>
        <p:spPr/>
        <p:txBody>
          <a:bodyPr rtlCol="0"/>
          <a:lstStyle/>
          <a:p>
            <a:pPr algn="ctr" rtl="0"/>
            <a:fld id="{29E3B291-050D-4A82-B0A1-DB349FC61753}" type="slidenum">
              <a:rPr lang="nb-NO" sz="1000" smtClean="0"/>
              <a:pPr algn="ctr"/>
              <a:t>7</a:t>
            </a:fld>
            <a:endParaRPr lang="nb-NO" sz="1000" dirty="0"/>
          </a:p>
        </p:txBody>
      </p:sp>
      <p:sp>
        <p:nvSpPr>
          <p:cNvPr id="6" name="Tittel 5">
            <a:extLst>
              <a:ext uri="{FF2B5EF4-FFF2-40B4-BE49-F238E27FC236}">
                <a16:creationId xmlns:a16="http://schemas.microsoft.com/office/drawing/2014/main" id="{F0CF1220-40A2-46F0-A226-B77856776BF8}"/>
              </a:ext>
            </a:extLst>
          </p:cNvPr>
          <p:cNvSpPr>
            <a:spLocks noGrp="1"/>
          </p:cNvSpPr>
          <p:nvPr>
            <p:ph type="title"/>
          </p:nvPr>
        </p:nvSpPr>
        <p:spPr/>
        <p:txBody>
          <a:bodyPr rtlCol="0"/>
          <a:lstStyle/>
          <a:p>
            <a:pPr rtl="0"/>
            <a:r>
              <a:rPr lang="so-so"/>
              <a:t>Qaar ka mid ah waxyaalaha ugu muhiimsan ee la ogaaday</a:t>
            </a:r>
          </a:p>
        </p:txBody>
      </p:sp>
    </p:spTree>
    <p:extLst>
      <p:ext uri="{BB962C8B-B14F-4D97-AF65-F5344CB8AC3E}">
        <p14:creationId xmlns:p14="http://schemas.microsoft.com/office/powerpoint/2010/main" val="3574471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0EB9BEB9-363D-4A29-B82F-B601E52B0E72}"/>
              </a:ext>
            </a:extLst>
          </p:cNvPr>
          <p:cNvSpPr>
            <a:spLocks noGrp="1"/>
          </p:cNvSpPr>
          <p:nvPr>
            <p:ph idx="1"/>
          </p:nvPr>
        </p:nvSpPr>
        <p:spPr/>
        <p:txBody>
          <a:bodyPr rtlCol="0"/>
          <a:lstStyle/>
          <a:p>
            <a:pPr marL="514350" indent="-514350" rtl="0">
              <a:buFont typeface="+mj-lt"/>
              <a:buAutoNum type="arabicPeriod" startAt="2"/>
            </a:pPr>
            <a:r>
              <a:rPr lang="so-so" dirty="0"/>
              <a:t>Shakhsiyaad ayaa sameeyay dedaal ka badan inta laga fili karo. </a:t>
            </a:r>
          </a:p>
          <a:p>
            <a:pPr marL="274638" lvl="1" indent="0" rtl="0">
              <a:buNone/>
            </a:pPr>
            <a:r>
              <a:rPr lang="so-so" dirty="0"/>
              <a:t>Adeegyada caafimaadka, hay’adaha dawladda, degmooyinka iyo dhowr ka mid ah qaybaha ganacsiga ayaa muujiyay isbeddel, furfurnaan iyo awood shaqo oo caji</a:t>
            </a:r>
            <a:r>
              <a:rPr lang="so-SO" dirty="0"/>
              <a:t>i</a:t>
            </a:r>
            <a:r>
              <a:rPr lang="so-so" dirty="0"/>
              <a:t>b ah.</a:t>
            </a:r>
          </a:p>
        </p:txBody>
      </p:sp>
      <p:sp>
        <p:nvSpPr>
          <p:cNvPr id="3" name="Plassholder for bunntekst 2">
            <a:extLst>
              <a:ext uri="{FF2B5EF4-FFF2-40B4-BE49-F238E27FC236}">
                <a16:creationId xmlns:a16="http://schemas.microsoft.com/office/drawing/2014/main" id="{DEACAAB9-4C11-4364-8BA1-9259FB6251F8}"/>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0B62BC53-4800-4759-A350-CA334CCC6913}"/>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432510B0-1E85-4237-AC04-518842587DFE}"/>
              </a:ext>
            </a:extLst>
          </p:cNvPr>
          <p:cNvSpPr>
            <a:spLocks noGrp="1"/>
          </p:cNvSpPr>
          <p:nvPr>
            <p:ph type="sldNum" sz="quarter" idx="4"/>
          </p:nvPr>
        </p:nvSpPr>
        <p:spPr/>
        <p:txBody>
          <a:bodyPr rtlCol="0"/>
          <a:lstStyle/>
          <a:p>
            <a:pPr algn="ctr" rtl="0"/>
            <a:fld id="{29E3B291-050D-4A82-B0A1-DB349FC61753}" type="slidenum">
              <a:rPr lang="nb-NO" sz="1000" smtClean="0"/>
              <a:pPr algn="ctr"/>
              <a:t>8</a:t>
            </a:fld>
            <a:endParaRPr lang="nb-NO" sz="1000" dirty="0"/>
          </a:p>
        </p:txBody>
      </p:sp>
      <p:sp>
        <p:nvSpPr>
          <p:cNvPr id="6" name="Tittel 5">
            <a:extLst>
              <a:ext uri="{FF2B5EF4-FFF2-40B4-BE49-F238E27FC236}">
                <a16:creationId xmlns:a16="http://schemas.microsoft.com/office/drawing/2014/main" id="{F0CF1220-40A2-46F0-A226-B77856776BF8}"/>
              </a:ext>
            </a:extLst>
          </p:cNvPr>
          <p:cNvSpPr>
            <a:spLocks noGrp="1"/>
          </p:cNvSpPr>
          <p:nvPr>
            <p:ph type="title"/>
          </p:nvPr>
        </p:nvSpPr>
        <p:spPr/>
        <p:txBody>
          <a:bodyPr rtlCol="0"/>
          <a:lstStyle/>
          <a:p>
            <a:pPr rtl="0"/>
            <a:r>
              <a:rPr lang="so-so"/>
              <a:t>Qaar ka mid ah waxyaalaha ugu muhiimsan ee la ogaaday</a:t>
            </a:r>
          </a:p>
        </p:txBody>
      </p:sp>
    </p:spTree>
    <p:extLst>
      <p:ext uri="{BB962C8B-B14F-4D97-AF65-F5344CB8AC3E}">
        <p14:creationId xmlns:p14="http://schemas.microsoft.com/office/powerpoint/2010/main" val="3061400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FF7B5CA-DADF-447A-B544-57505B75EE3D}"/>
              </a:ext>
            </a:extLst>
          </p:cNvPr>
          <p:cNvSpPr>
            <a:spLocks noGrp="1"/>
          </p:cNvSpPr>
          <p:nvPr>
            <p:ph idx="1"/>
          </p:nvPr>
        </p:nvSpPr>
        <p:spPr/>
        <p:txBody>
          <a:bodyPr rtlCol="0"/>
          <a:lstStyle/>
          <a:p>
            <a:pPr marL="514350" indent="-514350" rtl="0">
              <a:buFont typeface="+mj-lt"/>
              <a:buAutoNum type="arabicPeriod" startAt="3"/>
            </a:pPr>
            <a:r>
              <a:rPr lang="so-so" dirty="0"/>
              <a:t>Dawladdu si wacan diyaar uma ahayn markii uu yimid safmarka covid-19 ee khatarta aha</a:t>
            </a:r>
            <a:r>
              <a:rPr lang="so-SO" dirty="0"/>
              <a:t>a</a:t>
            </a:r>
            <a:r>
              <a:rPr lang="so-so" dirty="0"/>
              <a:t> ee weynaa.</a:t>
            </a:r>
          </a:p>
          <a:p>
            <a:pPr marL="514350" indent="-514350" rtl="0">
              <a:buFont typeface="+mj-lt"/>
              <a:buAutoNum type="arabicPeriod" startAt="3"/>
            </a:pPr>
            <a:endParaRPr lang="nb-NO" dirty="0"/>
          </a:p>
          <a:p>
            <a:pPr marL="788988" lvl="1" indent="-514350" rtl="0"/>
            <a:r>
              <a:rPr lang="so-so" dirty="0"/>
              <a:t>mid ka mid ah waxyaalaha ugu muhiimsan ee lagu ogaaday  warbixintii koowaad</a:t>
            </a:r>
          </a:p>
          <a:p>
            <a:pPr marL="788988" lvl="1" indent="-514350" rtl="0"/>
            <a:r>
              <a:rPr lang="so-so" dirty="0"/>
              <a:t>waxa sii xoojiyay baadhitaankii aannu ku samaynay heeganka daryeelidda dadka aad u buka ee cisbitaallada iyo xaaladda dhakhaatiirka degmooyinka</a:t>
            </a:r>
          </a:p>
        </p:txBody>
      </p:sp>
      <p:sp>
        <p:nvSpPr>
          <p:cNvPr id="3" name="Plassholder for bunntekst 2">
            <a:extLst>
              <a:ext uri="{FF2B5EF4-FFF2-40B4-BE49-F238E27FC236}">
                <a16:creationId xmlns:a16="http://schemas.microsoft.com/office/drawing/2014/main" id="{18A70E0D-3D47-404E-9E8D-582A8E825434}"/>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131939F0-103B-484F-B8E6-92379FB5633E}"/>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93C9C3CD-3F78-41D1-B6DE-D9F48AD57A00}"/>
              </a:ext>
            </a:extLst>
          </p:cNvPr>
          <p:cNvSpPr>
            <a:spLocks noGrp="1"/>
          </p:cNvSpPr>
          <p:nvPr>
            <p:ph type="sldNum" sz="quarter" idx="4"/>
          </p:nvPr>
        </p:nvSpPr>
        <p:spPr/>
        <p:txBody>
          <a:bodyPr rtlCol="0"/>
          <a:lstStyle/>
          <a:p>
            <a:pPr algn="ctr" rtl="0"/>
            <a:fld id="{29E3B291-050D-4A82-B0A1-DB349FC61753}" type="slidenum">
              <a:rPr lang="nb-NO" sz="1000" smtClean="0"/>
              <a:pPr algn="ctr"/>
              <a:t>9</a:t>
            </a:fld>
            <a:endParaRPr lang="nb-NO" sz="1000" dirty="0"/>
          </a:p>
        </p:txBody>
      </p:sp>
      <p:sp>
        <p:nvSpPr>
          <p:cNvPr id="6" name="Tittel 5">
            <a:extLst>
              <a:ext uri="{FF2B5EF4-FFF2-40B4-BE49-F238E27FC236}">
                <a16:creationId xmlns:a16="http://schemas.microsoft.com/office/drawing/2014/main" id="{F7A7F9A2-6BF0-4516-BFE6-F349B0080360}"/>
              </a:ext>
            </a:extLst>
          </p:cNvPr>
          <p:cNvSpPr>
            <a:spLocks noGrp="1"/>
          </p:cNvSpPr>
          <p:nvPr>
            <p:ph type="title"/>
          </p:nvPr>
        </p:nvSpPr>
        <p:spPr/>
        <p:txBody>
          <a:bodyPr rtlCol="0"/>
          <a:lstStyle/>
          <a:p>
            <a:pPr rtl="0"/>
            <a:r>
              <a:rPr lang="so-so"/>
              <a:t>Qaar ka mid ah waxyaalaha ugu muhiimsan ee la ogaaday</a:t>
            </a:r>
          </a:p>
        </p:txBody>
      </p:sp>
    </p:spTree>
    <p:extLst>
      <p:ext uri="{BB962C8B-B14F-4D97-AF65-F5344CB8AC3E}">
        <p14:creationId xmlns:p14="http://schemas.microsoft.com/office/powerpoint/2010/main" val="451968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7AF0E39-05D7-4B46-8CC2-82B369773E2E}"/>
              </a:ext>
            </a:extLst>
          </p:cNvPr>
          <p:cNvSpPr>
            <a:spLocks noGrp="1"/>
          </p:cNvSpPr>
          <p:nvPr>
            <p:ph idx="1"/>
          </p:nvPr>
        </p:nvSpPr>
        <p:spPr>
          <a:xfrm>
            <a:off x="352815" y="1728438"/>
            <a:ext cx="10971356" cy="4576156"/>
          </a:xfrm>
        </p:spPr>
        <p:txBody>
          <a:bodyPr rtlCol="0">
            <a:normAutofit fontScale="92500" lnSpcReduction="20000"/>
          </a:bodyPr>
          <a:lstStyle/>
          <a:p>
            <a:pPr marL="0" indent="0" rtl="0">
              <a:buNone/>
            </a:pPr>
            <a:r>
              <a:rPr lang="so-so" b="1" dirty="0"/>
              <a:t>Waxyaalaha ugu muhiimsan ee la ogaaday:</a:t>
            </a:r>
          </a:p>
          <a:p>
            <a:pPr rtl="0"/>
            <a:r>
              <a:rPr lang="so-so" dirty="0"/>
              <a:t>Dhakhaatirta degmooyinku si ku filan diyaar u</a:t>
            </a:r>
            <a:r>
              <a:rPr lang="so-SO" dirty="0"/>
              <a:t>guma ahayn </a:t>
            </a:r>
            <a:r>
              <a:rPr lang="so-so" dirty="0"/>
              <a:t>cudurka safmarka ah.</a:t>
            </a:r>
          </a:p>
          <a:p>
            <a:pPr rtl="0"/>
            <a:r>
              <a:rPr lang="so-so" dirty="0"/>
              <a:t>Dhakhaatiirta degmooyinku waxay sameeyeen dedaal shaqo oo aad uga badan inta laga fili karo.</a:t>
            </a:r>
          </a:p>
          <a:p>
            <a:pPr rtl="0"/>
            <a:r>
              <a:rPr lang="so-so" dirty="0"/>
              <a:t>Xeerarka iyo tallaabooyinka cusub waxay ka ogaan jireen war-saxaafadeedyada. </a:t>
            </a:r>
          </a:p>
          <a:p>
            <a:pPr rtl="0"/>
            <a:endParaRPr lang="nb-NO" dirty="0"/>
          </a:p>
          <a:p>
            <a:pPr marL="0" indent="0" rtl="0">
              <a:buNone/>
            </a:pPr>
            <a:r>
              <a:rPr lang="so-so" b="1" dirty="0"/>
              <a:t>Waxyaalaha wax laga baran karo:</a:t>
            </a:r>
          </a:p>
          <a:p>
            <a:pPr rtl="0"/>
            <a:r>
              <a:rPr lang="so-so" sz="2400" dirty="0"/>
              <a:t>Waa muhiim in degmooyinku ay arkaan qiimaha shaqada dhakhaatiirta degmooyinka, xilliga </a:t>
            </a:r>
            <a:r>
              <a:rPr lang="so-SO" sz="2400" dirty="0"/>
              <a:t>ay </a:t>
            </a:r>
            <a:r>
              <a:rPr lang="so-so" sz="2400" dirty="0"/>
              <a:t>xaalad adag jirto iyo xilliyada kaleba</a:t>
            </a:r>
          </a:p>
          <a:p>
            <a:pPr rtl="0"/>
            <a:r>
              <a:rPr lang="so-so" sz="2400" dirty="0"/>
              <a:t>Waxa wacan in degmooyinku hubiyaan in shaqooyinka dhakhtarka degmadu aanay aad ugu tiirsanayn shakhsiyaad yar. </a:t>
            </a:r>
          </a:p>
          <a:p>
            <a:pPr marL="0" indent="0" rtl="0">
              <a:buNone/>
            </a:pPr>
            <a:endParaRPr lang="nb-NO" dirty="0"/>
          </a:p>
        </p:txBody>
      </p:sp>
      <p:sp>
        <p:nvSpPr>
          <p:cNvPr id="3" name="Plassholder for bunntekst 2">
            <a:extLst>
              <a:ext uri="{FF2B5EF4-FFF2-40B4-BE49-F238E27FC236}">
                <a16:creationId xmlns:a16="http://schemas.microsoft.com/office/drawing/2014/main" id="{7D25FF31-417A-4981-AADD-70BF24432591}"/>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C40881B7-E8B2-41BB-9A4F-B54007C37D0E}"/>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D62DABFD-26EB-4265-90A7-B9F42F59C2F8}"/>
              </a:ext>
            </a:extLst>
          </p:cNvPr>
          <p:cNvSpPr>
            <a:spLocks noGrp="1"/>
          </p:cNvSpPr>
          <p:nvPr>
            <p:ph type="sldNum" sz="quarter" idx="4"/>
          </p:nvPr>
        </p:nvSpPr>
        <p:spPr/>
        <p:txBody>
          <a:bodyPr rtlCol="0"/>
          <a:lstStyle/>
          <a:p>
            <a:pPr algn="ctr" rtl="0"/>
            <a:fld id="{29E3B291-050D-4A82-B0A1-DB349FC61753}" type="slidenum">
              <a:rPr lang="nb-NO" sz="1000" smtClean="0"/>
              <a:pPr algn="ctr"/>
              <a:t>10</a:t>
            </a:fld>
            <a:endParaRPr lang="nb-NO" sz="1000" dirty="0"/>
          </a:p>
        </p:txBody>
      </p:sp>
      <p:sp>
        <p:nvSpPr>
          <p:cNvPr id="6" name="Tittel 5">
            <a:extLst>
              <a:ext uri="{FF2B5EF4-FFF2-40B4-BE49-F238E27FC236}">
                <a16:creationId xmlns:a16="http://schemas.microsoft.com/office/drawing/2014/main" id="{BED49383-B901-46BA-A95B-702E24DF2997}"/>
              </a:ext>
            </a:extLst>
          </p:cNvPr>
          <p:cNvSpPr>
            <a:spLocks noGrp="1"/>
          </p:cNvSpPr>
          <p:nvPr>
            <p:ph type="title"/>
          </p:nvPr>
        </p:nvSpPr>
        <p:spPr/>
        <p:txBody>
          <a:bodyPr rtlCol="0"/>
          <a:lstStyle/>
          <a:p>
            <a:pPr rtl="0"/>
            <a:r>
              <a:rPr lang="so-so" dirty="0"/>
              <a:t>Xaaladda dhakhaatiirta degmooyinka </a:t>
            </a:r>
            <a:r>
              <a:rPr lang="so-SO" dirty="0"/>
              <a:t>ee </a:t>
            </a:r>
            <a:r>
              <a:rPr lang="so-so" dirty="0"/>
              <a:t>xillig</a:t>
            </a:r>
            <a:r>
              <a:rPr lang="so-SO" dirty="0"/>
              <a:t>ii</a:t>
            </a:r>
            <a:r>
              <a:rPr lang="so-so" dirty="0"/>
              <a:t> cudurka</a:t>
            </a:r>
          </a:p>
        </p:txBody>
      </p:sp>
    </p:spTree>
    <p:extLst>
      <p:ext uri="{BB962C8B-B14F-4D97-AF65-F5344CB8AC3E}">
        <p14:creationId xmlns:p14="http://schemas.microsoft.com/office/powerpoint/2010/main" val="928091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355D2D2-D017-4283-93BB-C228F6D09881}"/>
              </a:ext>
            </a:extLst>
          </p:cNvPr>
          <p:cNvSpPr>
            <a:spLocks noGrp="1"/>
          </p:cNvSpPr>
          <p:nvPr>
            <p:ph type="title"/>
          </p:nvPr>
        </p:nvSpPr>
        <p:spPr/>
        <p:txBody>
          <a:bodyPr rtlCol="0"/>
          <a:lstStyle/>
          <a:p>
            <a:pPr rtl="0"/>
            <a:r>
              <a:rPr lang="so-so"/>
              <a:t>Heeganka daryeelka dadka aad u buka ee cisbitaallada</a:t>
            </a:r>
          </a:p>
        </p:txBody>
      </p:sp>
      <p:sp>
        <p:nvSpPr>
          <p:cNvPr id="5" name="Plassholder for innhold 4">
            <a:extLst>
              <a:ext uri="{FF2B5EF4-FFF2-40B4-BE49-F238E27FC236}">
                <a16:creationId xmlns:a16="http://schemas.microsoft.com/office/drawing/2014/main" id="{7FA4A29B-4CA1-4349-9F8D-74087A1A4A1E}"/>
              </a:ext>
            </a:extLst>
          </p:cNvPr>
          <p:cNvSpPr>
            <a:spLocks noGrp="1"/>
          </p:cNvSpPr>
          <p:nvPr>
            <p:ph idx="1"/>
          </p:nvPr>
        </p:nvSpPr>
        <p:spPr/>
        <p:txBody>
          <a:bodyPr rtlCol="0">
            <a:normAutofit fontScale="92500" lnSpcReduction="20000"/>
          </a:bodyPr>
          <a:lstStyle/>
          <a:p>
            <a:pPr marL="0" indent="0" rtl="0">
              <a:buNone/>
            </a:pPr>
            <a:r>
              <a:rPr lang="so-so" b="1"/>
              <a:t>Waxyaalaha ugu muhiimsan ee la ogaaday:</a:t>
            </a:r>
          </a:p>
          <a:p>
            <a:pPr rtl="0"/>
            <a:r>
              <a:rPr lang="so-so"/>
              <a:t>Heeganka daryeelidda dadka aad u buka ee cisbitaallada ayaa ka hooseeyay intii la rabay markii koroonuhu yimid Norway.</a:t>
            </a:r>
          </a:p>
          <a:p>
            <a:pPr rtl="0"/>
            <a:r>
              <a:rPr lang="so-so"/>
              <a:t>Dawladdu way ogayd cilladaha heeganka cisbitaallada.</a:t>
            </a:r>
          </a:p>
          <a:p>
            <a:pPr rtl="0"/>
            <a:r>
              <a:rPr lang="so-so"/>
              <a:t>Waxa la bilaabay shaqo loogu kuurgalayo baahida daryeelidda dadka aad u buka, laakiin waa la joojiyay - waxa la isku afgaran waayey waxa  «booska daryeelidda bukaan daran» uu yahay.</a:t>
            </a:r>
          </a:p>
          <a:p>
            <a:pPr marL="0" indent="0" rtl="0">
              <a:buNone/>
            </a:pPr>
            <a:r>
              <a:rPr lang="so-so" b="1"/>
              <a:t>Talo soo jeedin:</a:t>
            </a:r>
          </a:p>
          <a:p>
            <a:pPr rtl="0"/>
            <a:r>
              <a:rPr lang="so-so"/>
              <a:t>In kor loo qaado awoodda caadiga ah ee qaybaha dadka aad u buka iyo qaybaha dhexe.</a:t>
            </a:r>
          </a:p>
          <a:p>
            <a:pPr rtl="0"/>
            <a:r>
              <a:rPr lang="so-so"/>
              <a:t>Waa in la tababbaro oo la soo saaro kaalkaaliyeyaasha caafimaadka ee bukaanka daran</a:t>
            </a:r>
          </a:p>
        </p:txBody>
      </p:sp>
    </p:spTree>
    <p:extLst>
      <p:ext uri="{BB962C8B-B14F-4D97-AF65-F5344CB8AC3E}">
        <p14:creationId xmlns:p14="http://schemas.microsoft.com/office/powerpoint/2010/main" val="728023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3BBC4C3-514B-4FCB-B911-B7BECA2F8A4E}"/>
              </a:ext>
            </a:extLst>
          </p:cNvPr>
          <p:cNvSpPr>
            <a:spLocks noGrp="1"/>
          </p:cNvSpPr>
          <p:nvPr>
            <p:ph idx="1"/>
          </p:nvPr>
        </p:nvSpPr>
        <p:spPr/>
        <p:txBody>
          <a:bodyPr rtlCol="0">
            <a:normAutofit/>
          </a:bodyPr>
          <a:lstStyle/>
          <a:p>
            <a:pPr rtl="0"/>
            <a:r>
              <a:rPr lang="so-so"/>
              <a:t>Kiisas badan ayaa loo gudbiyay dawladda si ay go’aan uga gaadho, iyadoo wakhtigu ku yar yahay. </a:t>
            </a:r>
          </a:p>
          <a:p>
            <a:pPr rtl="0"/>
            <a:endParaRPr lang="nb-NO" dirty="0"/>
          </a:p>
          <a:p>
            <a:pPr rtl="0"/>
            <a:r>
              <a:rPr lang="so-so"/>
              <a:t>Ciriiriga wakhtiga ah waa la yaran kari lahaa haddii la kala saari lahaa go’aammada laga rabo xukuummada iyo kuwa hay’adaha ka hooseeya ku filan yihiin.</a:t>
            </a:r>
            <a:endParaRPr lang="nb-NO" strike="sngStrike" dirty="0"/>
          </a:p>
          <a:p>
            <a:pPr rtl="0"/>
            <a:endParaRPr lang="nb-NO" dirty="0"/>
          </a:p>
          <a:p>
            <a:pPr rtl="0"/>
            <a:r>
              <a:rPr lang="so-so"/>
              <a:t>Wakhti ku filan lama siin sida cudurku isu beddeli doono iyo sida loo xakamayn doono.</a:t>
            </a:r>
          </a:p>
          <a:p>
            <a:pPr rtl="0"/>
            <a:endParaRPr lang="nb-NO" dirty="0"/>
          </a:p>
        </p:txBody>
      </p:sp>
      <p:sp>
        <p:nvSpPr>
          <p:cNvPr id="3" name="Plassholder for bunntekst 2">
            <a:extLst>
              <a:ext uri="{FF2B5EF4-FFF2-40B4-BE49-F238E27FC236}">
                <a16:creationId xmlns:a16="http://schemas.microsoft.com/office/drawing/2014/main" id="{795ECD00-6F14-41B6-9C41-E5FA22F92CB6}"/>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F40D99E5-8795-4B3A-9050-8EB4AF9A3688}"/>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D35C8C34-FED1-42E0-A23E-02BE5548856E}"/>
              </a:ext>
            </a:extLst>
          </p:cNvPr>
          <p:cNvSpPr>
            <a:spLocks noGrp="1"/>
          </p:cNvSpPr>
          <p:nvPr>
            <p:ph type="sldNum" sz="quarter" idx="4"/>
          </p:nvPr>
        </p:nvSpPr>
        <p:spPr/>
        <p:txBody>
          <a:bodyPr rtlCol="0"/>
          <a:lstStyle/>
          <a:p>
            <a:pPr algn="ctr" rtl="0"/>
            <a:fld id="{29E3B291-050D-4A82-B0A1-DB349FC61753}" type="slidenum">
              <a:rPr lang="nb-NO" sz="1000" smtClean="0"/>
              <a:pPr algn="ctr"/>
              <a:t>12</a:t>
            </a:fld>
            <a:endParaRPr lang="nb-NO" sz="1000" dirty="0"/>
          </a:p>
        </p:txBody>
      </p:sp>
      <p:sp>
        <p:nvSpPr>
          <p:cNvPr id="6" name="Tittel 5">
            <a:extLst>
              <a:ext uri="{FF2B5EF4-FFF2-40B4-BE49-F238E27FC236}">
                <a16:creationId xmlns:a16="http://schemas.microsoft.com/office/drawing/2014/main" id="{5208E831-66A5-45E1-9ECF-8F5CC6E0EDCD}"/>
              </a:ext>
            </a:extLst>
          </p:cNvPr>
          <p:cNvSpPr>
            <a:spLocks noGrp="1"/>
          </p:cNvSpPr>
          <p:nvPr>
            <p:ph type="title"/>
          </p:nvPr>
        </p:nvSpPr>
        <p:spPr/>
        <p:txBody>
          <a:bodyPr rtlCol="0"/>
          <a:lstStyle/>
          <a:p>
            <a:pPr rtl="0"/>
            <a:r>
              <a:rPr lang="so-so"/>
              <a:t>Dawladda ayaa si weyn gacanta ugu haysay maaraynta </a:t>
            </a:r>
          </a:p>
        </p:txBody>
      </p:sp>
    </p:spTree>
    <p:extLst>
      <p:ext uri="{BB962C8B-B14F-4D97-AF65-F5344CB8AC3E}">
        <p14:creationId xmlns:p14="http://schemas.microsoft.com/office/powerpoint/2010/main" val="3228537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263EF2F4-6299-440E-A36A-1C01D1A69406}"/>
              </a:ext>
            </a:extLst>
          </p:cNvPr>
          <p:cNvSpPr>
            <a:spLocks noGrp="1"/>
          </p:cNvSpPr>
          <p:nvPr>
            <p:ph idx="1"/>
          </p:nvPr>
        </p:nvSpPr>
        <p:spPr>
          <a:xfrm>
            <a:off x="572365" y="2008872"/>
            <a:ext cx="10785475" cy="4576156"/>
          </a:xfrm>
        </p:spPr>
        <p:txBody>
          <a:bodyPr rtlCol="0">
            <a:normAutofit/>
          </a:bodyPr>
          <a:lstStyle/>
          <a:p>
            <a:pPr rtl="0"/>
            <a:r>
              <a:rPr lang="so-so" dirty="0"/>
              <a:t>Hay’adaha dawladdu tallaab</a:t>
            </a:r>
            <a:r>
              <a:rPr lang="so-SO" dirty="0"/>
              <a:t>o</a:t>
            </a:r>
            <a:r>
              <a:rPr lang="so-so" dirty="0"/>
              <a:t>oyin adag ayay dadka qaar ku soo rogeen  </a:t>
            </a:r>
          </a:p>
          <a:p>
            <a:pPr rtl="0"/>
            <a:endParaRPr lang="nb-NO" dirty="0"/>
          </a:p>
          <a:p>
            <a:pPr rtl="0"/>
            <a:r>
              <a:rPr lang="so-so" dirty="0"/>
              <a:t>Tallaabooyinku waxay ahaayeen kuwo degdeg lagu sameeyay, aan si wacan lagala tashan kuwa fulinaya xeerarka oo islamarkaana marar badan la beddelay. </a:t>
            </a:r>
          </a:p>
          <a:p>
            <a:pPr rtl="0"/>
            <a:endParaRPr lang="nb-NO" dirty="0"/>
          </a:p>
          <a:p>
            <a:pPr rtl="0"/>
            <a:r>
              <a:rPr lang="so-so" dirty="0"/>
              <a:t>Waxa yarayd aqoonta ku saabsan faa’i</a:t>
            </a:r>
            <a:r>
              <a:rPr lang="so-SO" dirty="0"/>
              <a:t>i</a:t>
            </a:r>
            <a:r>
              <a:rPr lang="so-so" dirty="0"/>
              <a:t>dada iyo khasaaraha tallaabooyink</a:t>
            </a:r>
            <a:r>
              <a:rPr lang="so-SO" dirty="0"/>
              <a:t>u bulshada u soo jiidayeen.</a:t>
            </a:r>
            <a:endParaRPr lang="so-so" dirty="0"/>
          </a:p>
          <a:p>
            <a:pPr marL="0" indent="0" rtl="0">
              <a:buNone/>
            </a:pPr>
            <a:endParaRPr lang="nb-NO" dirty="0"/>
          </a:p>
        </p:txBody>
      </p:sp>
      <p:sp>
        <p:nvSpPr>
          <p:cNvPr id="3" name="Plassholder for bunntekst 2">
            <a:extLst>
              <a:ext uri="{FF2B5EF4-FFF2-40B4-BE49-F238E27FC236}">
                <a16:creationId xmlns:a16="http://schemas.microsoft.com/office/drawing/2014/main" id="{0B0CC5DD-EB67-493A-9B47-4FA692561721}"/>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23C9B238-5B23-4139-A34A-A7E802B6260B}"/>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AED872DD-D441-427E-A27A-66D26C6B800D}"/>
              </a:ext>
            </a:extLst>
          </p:cNvPr>
          <p:cNvSpPr>
            <a:spLocks noGrp="1"/>
          </p:cNvSpPr>
          <p:nvPr>
            <p:ph type="sldNum" sz="quarter" idx="4"/>
          </p:nvPr>
        </p:nvSpPr>
        <p:spPr/>
        <p:txBody>
          <a:bodyPr rtlCol="0"/>
          <a:lstStyle/>
          <a:p>
            <a:pPr algn="ctr" rtl="0"/>
            <a:fld id="{29E3B291-050D-4A82-B0A1-DB349FC61753}" type="slidenum">
              <a:rPr lang="nb-NO" sz="1000" smtClean="0"/>
              <a:pPr algn="ctr"/>
              <a:t>13</a:t>
            </a:fld>
            <a:endParaRPr lang="nb-NO" sz="1000" dirty="0"/>
          </a:p>
        </p:txBody>
      </p:sp>
      <p:sp>
        <p:nvSpPr>
          <p:cNvPr id="6" name="Tittel 5">
            <a:extLst>
              <a:ext uri="{FF2B5EF4-FFF2-40B4-BE49-F238E27FC236}">
                <a16:creationId xmlns:a16="http://schemas.microsoft.com/office/drawing/2014/main" id="{8580EEF4-EB3F-4430-AD1C-F6B96A85C089}"/>
              </a:ext>
            </a:extLst>
          </p:cNvPr>
          <p:cNvSpPr>
            <a:spLocks noGrp="1"/>
          </p:cNvSpPr>
          <p:nvPr>
            <p:ph type="title"/>
          </p:nvPr>
        </p:nvSpPr>
        <p:spPr/>
        <p:txBody>
          <a:bodyPr rtlCol="0"/>
          <a:lstStyle/>
          <a:p>
            <a:pPr rtl="0"/>
            <a:r>
              <a:rPr lang="so-so" dirty="0"/>
              <a:t>cudurka ka yimi dibedda, xayiraadaha soo gelidda wad</a:t>
            </a:r>
            <a:r>
              <a:rPr lang="so-SO" dirty="0"/>
              <a:t>d</a:t>
            </a:r>
            <a:r>
              <a:rPr lang="so-so" dirty="0"/>
              <a:t>anka iyo karantiilka soo gelidda waddanka</a:t>
            </a:r>
          </a:p>
        </p:txBody>
      </p:sp>
    </p:spTree>
    <p:extLst>
      <p:ext uri="{BB962C8B-B14F-4D97-AF65-F5344CB8AC3E}">
        <p14:creationId xmlns:p14="http://schemas.microsoft.com/office/powerpoint/2010/main" val="1313218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C090372-E232-4C7D-8356-94607E6B9E4F}"/>
              </a:ext>
            </a:extLst>
          </p:cNvPr>
          <p:cNvSpPr>
            <a:spLocks noGrp="1"/>
          </p:cNvSpPr>
          <p:nvPr>
            <p:ph idx="1"/>
          </p:nvPr>
        </p:nvSpPr>
        <p:spPr/>
        <p:txBody>
          <a:bodyPr rtlCol="0">
            <a:normAutofit fontScale="85000" lnSpcReduction="20000"/>
          </a:bodyPr>
          <a:lstStyle/>
          <a:p>
            <a:pPr marL="0" indent="0" rtl="0">
              <a:buNone/>
            </a:pPr>
            <a:r>
              <a:rPr lang="so-so" b="1" dirty="0"/>
              <a:t>Waxyaalaha ugu muhiimsan ee la ogaaday: </a:t>
            </a:r>
          </a:p>
          <a:p>
            <a:pPr lvl="1" rtl="0"/>
            <a:r>
              <a:rPr lang="so-so" dirty="0"/>
              <a:t>Dawladdu si wacan ayay ugu guulaysatay in dadku helaan tallaal. Istaraatiijiyadii ahayd in Norway ku biirto iibsiga tallaalka ee Midowga Yurub ayaa ahayd tii ugu wanaagsanayd ee Norway ay dooran karaysay.</a:t>
            </a:r>
            <a:br>
              <a:rPr lang="nb-NO" dirty="0"/>
            </a:br>
            <a:endParaRPr lang="nb-NO" dirty="0"/>
          </a:p>
          <a:p>
            <a:pPr lvl="1" rtl="0"/>
            <a:r>
              <a:rPr lang="so-so" dirty="0"/>
              <a:t>Norway way nugushahay oo kama maaranto isbahaysiyada caalamiga ah ee dhinaca caafimaadka. Niyad-wanaag</a:t>
            </a:r>
            <a:r>
              <a:rPr lang="so-SO" dirty="0"/>
              <a:t>g</a:t>
            </a:r>
            <a:r>
              <a:rPr lang="so-so" dirty="0"/>
              <a:t> iyo caawinta Midowga Yurub iyo waddamo Yurub ah ayaa u sabab ah guushan.</a:t>
            </a:r>
          </a:p>
          <a:p>
            <a:pPr rtl="0"/>
            <a:endParaRPr lang="nb-NO" dirty="0"/>
          </a:p>
          <a:p>
            <a:pPr marL="0" indent="0" rtl="0">
              <a:buNone/>
            </a:pPr>
            <a:r>
              <a:rPr lang="so-so" b="1" dirty="0"/>
              <a:t>Cashar laga baran karo: </a:t>
            </a:r>
          </a:p>
          <a:p>
            <a:pPr lvl="1" rtl="0"/>
            <a:r>
              <a:rPr lang="so-so" dirty="0"/>
              <a:t>Si wax looga qabto meelaha aynu ka jilicsan nahay waxa muhiim ah in Norway si wacan ugu biirto wadashaqaynta caafimaadka ee la xoojiyay ee Midowga Yurub.</a:t>
            </a:r>
          </a:p>
          <a:p>
            <a:pPr rtl="0"/>
            <a:endParaRPr lang="nb-NO" dirty="0"/>
          </a:p>
        </p:txBody>
      </p:sp>
      <p:sp>
        <p:nvSpPr>
          <p:cNvPr id="3" name="Plassholder for bunntekst 2">
            <a:extLst>
              <a:ext uri="{FF2B5EF4-FFF2-40B4-BE49-F238E27FC236}">
                <a16:creationId xmlns:a16="http://schemas.microsoft.com/office/drawing/2014/main" id="{5A31FE0C-1CDA-4DC4-9496-4AF5CAE0F7B3}"/>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DBD4554C-03C8-4B0B-9DB7-0D82969F16EF}"/>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791EC75C-ED4D-4CBF-8B82-BFC61277899F}"/>
              </a:ext>
            </a:extLst>
          </p:cNvPr>
          <p:cNvSpPr>
            <a:spLocks noGrp="1"/>
          </p:cNvSpPr>
          <p:nvPr>
            <p:ph type="sldNum" sz="quarter" idx="4"/>
          </p:nvPr>
        </p:nvSpPr>
        <p:spPr/>
        <p:txBody>
          <a:bodyPr rtlCol="0"/>
          <a:lstStyle/>
          <a:p>
            <a:pPr algn="ctr" rtl="0"/>
            <a:fld id="{29E3B291-050D-4A82-B0A1-DB349FC61753}" type="slidenum">
              <a:rPr lang="nb-NO" sz="1000" smtClean="0"/>
              <a:pPr algn="ctr"/>
              <a:t>14</a:t>
            </a:fld>
            <a:endParaRPr lang="nb-NO" sz="1000" dirty="0"/>
          </a:p>
        </p:txBody>
      </p:sp>
      <p:sp>
        <p:nvSpPr>
          <p:cNvPr id="6" name="Tittel 5">
            <a:extLst>
              <a:ext uri="{FF2B5EF4-FFF2-40B4-BE49-F238E27FC236}">
                <a16:creationId xmlns:a16="http://schemas.microsoft.com/office/drawing/2014/main" id="{9C53D8DE-F913-4144-B5C5-08D3E3A8E7A0}"/>
              </a:ext>
            </a:extLst>
          </p:cNvPr>
          <p:cNvSpPr>
            <a:spLocks noGrp="1"/>
          </p:cNvSpPr>
          <p:nvPr>
            <p:ph type="title"/>
          </p:nvPr>
        </p:nvSpPr>
        <p:spPr/>
        <p:txBody>
          <a:bodyPr rtlCol="0"/>
          <a:lstStyle/>
          <a:p>
            <a:pPr rtl="0"/>
            <a:r>
              <a:rPr lang="so-so"/>
              <a:t>Soo iibsiga tallaalka</a:t>
            </a:r>
          </a:p>
        </p:txBody>
      </p:sp>
    </p:spTree>
    <p:extLst>
      <p:ext uri="{BB962C8B-B14F-4D97-AF65-F5344CB8AC3E}">
        <p14:creationId xmlns:p14="http://schemas.microsoft.com/office/powerpoint/2010/main" val="607246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A72E3A2-72D0-4111-A848-8154BB4B675C}"/>
              </a:ext>
            </a:extLst>
          </p:cNvPr>
          <p:cNvSpPr>
            <a:spLocks noGrp="1"/>
          </p:cNvSpPr>
          <p:nvPr>
            <p:ph idx="1"/>
          </p:nvPr>
        </p:nvSpPr>
        <p:spPr>
          <a:xfrm>
            <a:off x="479425" y="1699199"/>
            <a:ext cx="10785475" cy="4931323"/>
          </a:xfrm>
        </p:spPr>
        <p:txBody>
          <a:bodyPr rtlCol="0">
            <a:normAutofit lnSpcReduction="10000"/>
          </a:bodyPr>
          <a:lstStyle/>
          <a:p>
            <a:pPr marL="0" indent="0" rtl="0">
              <a:buNone/>
            </a:pPr>
            <a:r>
              <a:rPr lang="so-so" b="1" dirty="0"/>
              <a:t>Waxyaalaha ugu muhiimsan ee la ogaaday: </a:t>
            </a:r>
          </a:p>
          <a:p>
            <a:pPr lvl="1" rtl="0"/>
            <a:r>
              <a:rPr lang="so-so" dirty="0"/>
              <a:t>Tallaalista dadweynaha waa lagu guulaystay waxayna keentay in dadka tallaalan aad u bataan.</a:t>
            </a:r>
          </a:p>
          <a:p>
            <a:pPr marL="0" indent="0" rtl="0">
              <a:buNone/>
            </a:pPr>
            <a:r>
              <a:rPr lang="so-so" dirty="0"/>
              <a:t> </a:t>
            </a:r>
          </a:p>
          <a:p>
            <a:pPr lvl="1" rtl="0"/>
            <a:r>
              <a:rPr lang="so-so" dirty="0"/>
              <a:t>Haddii xilli hore tallaalka loo badin lahaa meelaha uu cudurku ku badan yahay waxay dawladdu ku sii guulaysan lahayd inay gaadho hadafyadii ku saabsanaa ilaalinta caafimaadka iyo yaraynta dhibka ku imanaya bulshada</a:t>
            </a:r>
            <a:r>
              <a:rPr lang="so-SO" dirty="0"/>
              <a:t>.</a:t>
            </a:r>
            <a:endParaRPr lang="so-so" dirty="0"/>
          </a:p>
          <a:p>
            <a:pPr rtl="0"/>
            <a:endParaRPr lang="nb-NO" dirty="0"/>
          </a:p>
          <a:p>
            <a:pPr lvl="1" rtl="0"/>
            <a:r>
              <a:rPr lang="so-so" dirty="0"/>
              <a:t>Istaraatijiyaddii tallaalku in ku filan gacan kama geysan in dhibta laga ilaaliyo carruurta iyo dhallinyarada.</a:t>
            </a:r>
            <a:endParaRPr lang="so-SO" dirty="0"/>
          </a:p>
          <a:p>
            <a:pPr lvl="1" rtl="0"/>
            <a:endParaRPr lang="so-so" dirty="0"/>
          </a:p>
        </p:txBody>
      </p:sp>
      <p:sp>
        <p:nvSpPr>
          <p:cNvPr id="4" name="Plassholder for dato 3">
            <a:extLst>
              <a:ext uri="{FF2B5EF4-FFF2-40B4-BE49-F238E27FC236}">
                <a16:creationId xmlns:a16="http://schemas.microsoft.com/office/drawing/2014/main" id="{537981CC-5509-4219-956D-0FB0E25E3E23}"/>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B59336E5-E3B3-45AD-8DDB-228C2AF3023C}"/>
              </a:ext>
            </a:extLst>
          </p:cNvPr>
          <p:cNvSpPr>
            <a:spLocks noGrp="1"/>
          </p:cNvSpPr>
          <p:nvPr>
            <p:ph type="sldNum" sz="quarter" idx="4"/>
          </p:nvPr>
        </p:nvSpPr>
        <p:spPr/>
        <p:txBody>
          <a:bodyPr rtlCol="0"/>
          <a:lstStyle/>
          <a:p>
            <a:pPr algn="ctr" rtl="0"/>
            <a:fld id="{29E3B291-050D-4A82-B0A1-DB349FC61753}" type="slidenum">
              <a:rPr lang="nb-NO" sz="1000" smtClean="0"/>
              <a:pPr algn="ctr"/>
              <a:t>15</a:t>
            </a:fld>
            <a:endParaRPr lang="nb-NO" sz="1000" dirty="0"/>
          </a:p>
        </p:txBody>
      </p:sp>
      <p:sp>
        <p:nvSpPr>
          <p:cNvPr id="6" name="Tittel 5">
            <a:extLst>
              <a:ext uri="{FF2B5EF4-FFF2-40B4-BE49-F238E27FC236}">
                <a16:creationId xmlns:a16="http://schemas.microsoft.com/office/drawing/2014/main" id="{421A7103-5455-4039-8978-430007C9EEB7}"/>
              </a:ext>
            </a:extLst>
          </p:cNvPr>
          <p:cNvSpPr>
            <a:spLocks noGrp="1"/>
          </p:cNvSpPr>
          <p:nvPr>
            <p:ph type="title"/>
          </p:nvPr>
        </p:nvSpPr>
        <p:spPr/>
        <p:txBody>
          <a:bodyPr rtlCol="0"/>
          <a:lstStyle/>
          <a:p>
            <a:pPr rtl="0"/>
            <a:r>
              <a:rPr lang="so-so"/>
              <a:t>Istiraatiijiyadda tallaalka iyo hirgelinta tallaalista</a:t>
            </a:r>
          </a:p>
        </p:txBody>
      </p:sp>
      <p:sp>
        <p:nvSpPr>
          <p:cNvPr id="7" name="Plassholder for bunntekst 2">
            <a:extLst>
              <a:ext uri="{FF2B5EF4-FFF2-40B4-BE49-F238E27FC236}">
                <a16:creationId xmlns:a16="http://schemas.microsoft.com/office/drawing/2014/main" id="{2E19F935-1752-7046-A785-5017B9EE52A9}"/>
              </a:ext>
            </a:extLst>
          </p:cNvPr>
          <p:cNvSpPr>
            <a:spLocks noGrp="1"/>
          </p:cNvSpPr>
          <p:nvPr>
            <p:ph type="ftr" sz="quarter" idx="3"/>
          </p:nvPr>
        </p:nvSpPr>
        <p:spPr>
          <a:xfrm>
            <a:off x="479425" y="6304594"/>
            <a:ext cx="8290684" cy="365125"/>
          </a:xfrm>
        </p:spPr>
        <p:txBody>
          <a:bodyPr rtlCol="0"/>
          <a:lstStyle/>
          <a:p>
            <a:pPr rtl="0"/>
            <a:r>
              <a:rPr lang="so-so"/>
              <a:t>Guddiga Koroonaha</a:t>
            </a:r>
            <a:endParaRPr lang="nb-NO" dirty="0"/>
          </a:p>
        </p:txBody>
      </p:sp>
    </p:spTree>
    <p:extLst>
      <p:ext uri="{BB962C8B-B14F-4D97-AF65-F5344CB8AC3E}">
        <p14:creationId xmlns:p14="http://schemas.microsoft.com/office/powerpoint/2010/main" val="3074926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3E737DF5-0AF4-4091-BD1F-6B4D9D54111A}"/>
              </a:ext>
            </a:extLst>
          </p:cNvPr>
          <p:cNvSpPr>
            <a:spLocks noGrp="1"/>
          </p:cNvSpPr>
          <p:nvPr>
            <p:ph idx="1"/>
          </p:nvPr>
        </p:nvSpPr>
        <p:spPr/>
        <p:txBody>
          <a:bodyPr rtlCol="0">
            <a:normAutofit/>
          </a:bodyPr>
          <a:lstStyle/>
          <a:p>
            <a:pPr marL="0" indent="0" rtl="0">
              <a:buNone/>
            </a:pPr>
            <a:r>
              <a:rPr lang="so-so" b="1" dirty="0"/>
              <a:t>Waxyaalaha ugu muhiimsan ee la ogaaday: </a:t>
            </a:r>
          </a:p>
          <a:p>
            <a:pPr lvl="1" rtl="0"/>
            <a:r>
              <a:rPr lang="so-so" dirty="0"/>
              <a:t>Hay’adaha dawladdu kumay guulaysan inay carruurta iyo dhallinyarada dhibta uga ilaaliyaan si waafaqsan hadafyadii ay iyagu samaysteen.</a:t>
            </a:r>
            <a:br>
              <a:rPr lang="nb-NO" dirty="0"/>
            </a:br>
            <a:endParaRPr lang="nb-NO" dirty="0"/>
          </a:p>
          <a:p>
            <a:pPr lvl="1" rtl="0"/>
            <a:r>
              <a:rPr lang="so-so" dirty="0"/>
              <a:t>Si buuxda uma aragno cawaaqibka arrinkaas, laakiin waxaan aragnaa waxyaalo walaac leh.</a:t>
            </a:r>
            <a:br>
              <a:rPr lang="nb-NO" dirty="0"/>
            </a:br>
            <a:endParaRPr lang="nb-NO" dirty="0"/>
          </a:p>
          <a:p>
            <a:pPr rtl="0"/>
            <a:endParaRPr lang="nb-NO" dirty="0"/>
          </a:p>
        </p:txBody>
      </p:sp>
      <p:sp>
        <p:nvSpPr>
          <p:cNvPr id="3" name="Plassholder for bunntekst 2">
            <a:extLst>
              <a:ext uri="{FF2B5EF4-FFF2-40B4-BE49-F238E27FC236}">
                <a16:creationId xmlns:a16="http://schemas.microsoft.com/office/drawing/2014/main" id="{DD042FD5-96F7-4B5E-83FC-13700DC42A74}"/>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AAACBBAD-C90E-4CDA-86E5-C96B3E5CA37B}"/>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572F11A5-E0A7-46CF-8985-0F7A84D72B49}"/>
              </a:ext>
            </a:extLst>
          </p:cNvPr>
          <p:cNvSpPr>
            <a:spLocks noGrp="1"/>
          </p:cNvSpPr>
          <p:nvPr>
            <p:ph type="sldNum" sz="quarter" idx="4"/>
          </p:nvPr>
        </p:nvSpPr>
        <p:spPr/>
        <p:txBody>
          <a:bodyPr rtlCol="0"/>
          <a:lstStyle/>
          <a:p>
            <a:pPr algn="ctr" rtl="0"/>
            <a:fld id="{29E3B291-050D-4A82-B0A1-DB349FC61753}" type="slidenum">
              <a:rPr lang="nb-NO" sz="1000" smtClean="0"/>
              <a:pPr algn="ctr"/>
              <a:t>16</a:t>
            </a:fld>
            <a:endParaRPr lang="nb-NO" sz="1000" dirty="0"/>
          </a:p>
        </p:txBody>
      </p:sp>
      <p:sp>
        <p:nvSpPr>
          <p:cNvPr id="6" name="Tittel 5">
            <a:extLst>
              <a:ext uri="{FF2B5EF4-FFF2-40B4-BE49-F238E27FC236}">
                <a16:creationId xmlns:a16="http://schemas.microsoft.com/office/drawing/2014/main" id="{E0D624FD-CC0B-4C55-9763-C2BADD19D855}"/>
              </a:ext>
            </a:extLst>
          </p:cNvPr>
          <p:cNvSpPr>
            <a:spLocks noGrp="1"/>
          </p:cNvSpPr>
          <p:nvPr>
            <p:ph type="title"/>
          </p:nvPr>
        </p:nvSpPr>
        <p:spPr/>
        <p:txBody>
          <a:bodyPr rtlCol="0"/>
          <a:lstStyle/>
          <a:p>
            <a:pPr rtl="0"/>
            <a:r>
              <a:rPr lang="so-so" dirty="0"/>
              <a:t>Safmarku wuxu si xun u saameeyay carruurta iyo dhallinyarada</a:t>
            </a:r>
            <a:r>
              <a:rPr lang="so-SO" dirty="0"/>
              <a:t> iyo ardayda</a:t>
            </a:r>
            <a:endParaRPr lang="so-so" dirty="0"/>
          </a:p>
        </p:txBody>
      </p:sp>
    </p:spTree>
    <p:extLst>
      <p:ext uri="{BB962C8B-B14F-4D97-AF65-F5344CB8AC3E}">
        <p14:creationId xmlns:p14="http://schemas.microsoft.com/office/powerpoint/2010/main" val="3752020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577A4FA-D976-4F96-9452-E261F0796DED}"/>
              </a:ext>
            </a:extLst>
          </p:cNvPr>
          <p:cNvSpPr>
            <a:spLocks noGrp="1"/>
          </p:cNvSpPr>
          <p:nvPr>
            <p:ph idx="1"/>
          </p:nvPr>
        </p:nvSpPr>
        <p:spPr/>
        <p:txBody>
          <a:bodyPr rtlCol="0">
            <a:normAutofit fontScale="92500" lnSpcReduction="20000"/>
          </a:bodyPr>
          <a:lstStyle/>
          <a:p>
            <a:pPr marL="0" indent="0" rtl="0">
              <a:buNone/>
            </a:pPr>
            <a:r>
              <a:rPr lang="so-so" b="1" dirty="0"/>
              <a:t>Waxyaalaha ugu muhiimsan ee la ogaaday: </a:t>
            </a:r>
          </a:p>
          <a:p>
            <a:pPr rtl="0"/>
            <a:r>
              <a:rPr lang="so-so" dirty="0"/>
              <a:t>Dadka ajnebiga ah ee Norway ku nool waxay ku badnaayeen tirada dad</a:t>
            </a:r>
            <a:r>
              <a:rPr lang="so-SO" dirty="0"/>
              <a:t>ka</a:t>
            </a:r>
            <a:r>
              <a:rPr lang="so-so" dirty="0"/>
              <a:t> cudurka qaaday iyo dadka aad ugu bukooday, waxaanay ku yaraayeen tirada dadka tallaalan.</a:t>
            </a:r>
            <a:br>
              <a:rPr lang="nb-NO" dirty="0"/>
            </a:br>
            <a:endParaRPr lang="nb-NO" dirty="0"/>
          </a:p>
          <a:p>
            <a:pPr rtl="0"/>
            <a:r>
              <a:rPr lang="so-so" dirty="0"/>
              <a:t>Dawladdu si ku filan diyaar umay ahayn maaraynta arrimaha la xidhiidha dhaqaalaha, xaaladaha nololeed iyo bulsheed ee caqabad ku ahaa in dad badan oo ajnebi ah is baadhaan, gooni uga baxaan dadka iyo inay is tallaalaan.</a:t>
            </a:r>
          </a:p>
          <a:p>
            <a:pPr rtl="0"/>
            <a:endParaRPr lang="nb-NO" dirty="0"/>
          </a:p>
          <a:p>
            <a:pPr rtl="0"/>
            <a:r>
              <a:rPr lang="so-so" dirty="0"/>
              <a:t>Waxay qaadatay wakhti dheer in la qaado tallaabo loogu talagalay qaybtan dadweynaha.</a:t>
            </a:r>
          </a:p>
        </p:txBody>
      </p:sp>
      <p:sp>
        <p:nvSpPr>
          <p:cNvPr id="3" name="Plassholder for bunntekst 2">
            <a:extLst>
              <a:ext uri="{FF2B5EF4-FFF2-40B4-BE49-F238E27FC236}">
                <a16:creationId xmlns:a16="http://schemas.microsoft.com/office/drawing/2014/main" id="{E6A9BFF4-B205-4F13-9B8D-16D027677353}"/>
              </a:ext>
            </a:extLst>
          </p:cNvPr>
          <p:cNvSpPr>
            <a:spLocks noGrp="1"/>
          </p:cNvSpPr>
          <p:nvPr>
            <p:ph type="ftr" sz="quarter" idx="3"/>
          </p:nvPr>
        </p:nvSpPr>
        <p:spPr/>
        <p:txBody>
          <a:bodyPr rtlCol="0"/>
          <a:lstStyle/>
          <a:p>
            <a:pPr rtl="0"/>
            <a:r>
              <a:rPr lang="so-so" dirty="0"/>
              <a:t>Guddiga Koroonaha</a:t>
            </a:r>
            <a:endParaRPr lang="nb-NO" dirty="0"/>
          </a:p>
        </p:txBody>
      </p:sp>
      <p:sp>
        <p:nvSpPr>
          <p:cNvPr id="4" name="Plassholder for dato 3">
            <a:extLst>
              <a:ext uri="{FF2B5EF4-FFF2-40B4-BE49-F238E27FC236}">
                <a16:creationId xmlns:a16="http://schemas.microsoft.com/office/drawing/2014/main" id="{CA4F63F1-CCD0-4518-A73F-D055D2CED758}"/>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4F213EA0-7798-44F1-9AA0-0359753D9BBC}"/>
              </a:ext>
            </a:extLst>
          </p:cNvPr>
          <p:cNvSpPr>
            <a:spLocks noGrp="1"/>
          </p:cNvSpPr>
          <p:nvPr>
            <p:ph type="sldNum" sz="quarter" idx="4"/>
          </p:nvPr>
        </p:nvSpPr>
        <p:spPr/>
        <p:txBody>
          <a:bodyPr rtlCol="0"/>
          <a:lstStyle/>
          <a:p>
            <a:pPr algn="ctr" rtl="0"/>
            <a:fld id="{29E3B291-050D-4A82-B0A1-DB349FC61753}" type="slidenum">
              <a:rPr lang="nb-NO" sz="1000" smtClean="0"/>
              <a:pPr algn="ctr"/>
              <a:t>17</a:t>
            </a:fld>
            <a:endParaRPr lang="nb-NO" sz="1000" dirty="0"/>
          </a:p>
        </p:txBody>
      </p:sp>
      <p:sp>
        <p:nvSpPr>
          <p:cNvPr id="6" name="Tittel 5">
            <a:extLst>
              <a:ext uri="{FF2B5EF4-FFF2-40B4-BE49-F238E27FC236}">
                <a16:creationId xmlns:a16="http://schemas.microsoft.com/office/drawing/2014/main" id="{827F7E21-FD91-49D0-811A-9C59F782A44D}"/>
              </a:ext>
            </a:extLst>
          </p:cNvPr>
          <p:cNvSpPr>
            <a:spLocks noGrp="1"/>
          </p:cNvSpPr>
          <p:nvPr>
            <p:ph type="title"/>
          </p:nvPr>
        </p:nvSpPr>
        <p:spPr/>
        <p:txBody>
          <a:bodyPr rtlCol="0"/>
          <a:lstStyle/>
          <a:p>
            <a:pPr rtl="0"/>
            <a:r>
              <a:rPr lang="so-so"/>
              <a:t>Safmarku wuxu si xun u saameeyay dadka ajnebiga ah</a:t>
            </a:r>
          </a:p>
        </p:txBody>
      </p:sp>
    </p:spTree>
    <p:extLst>
      <p:ext uri="{BB962C8B-B14F-4D97-AF65-F5344CB8AC3E}">
        <p14:creationId xmlns:p14="http://schemas.microsoft.com/office/powerpoint/2010/main" val="3526441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DF3F479A-4E4F-4E75-ACD2-0E3CC4F5D65C}"/>
              </a:ext>
            </a:extLst>
          </p:cNvPr>
          <p:cNvSpPr>
            <a:spLocks noGrp="1"/>
          </p:cNvSpPr>
          <p:nvPr>
            <p:ph idx="1"/>
          </p:nvPr>
        </p:nvSpPr>
        <p:spPr/>
        <p:txBody>
          <a:bodyPr rtlCol="0">
            <a:normAutofit/>
          </a:bodyPr>
          <a:lstStyle/>
          <a:p>
            <a:pPr rtl="0"/>
            <a:r>
              <a:rPr lang="so-so" dirty="0"/>
              <a:t>Qaar ka mid ah qaybaha bulshada waxa isu raacay dhowr arrimood oo khatar ah. </a:t>
            </a:r>
            <a:br>
              <a:rPr lang="nb-NO" dirty="0"/>
            </a:br>
            <a:endParaRPr lang="nb-NO" dirty="0"/>
          </a:p>
          <a:p>
            <a:pPr rtl="0"/>
            <a:r>
              <a:rPr lang="so-so" dirty="0"/>
              <a:t>Arrintani si weyn bay u khusaysaa carruurta iyo dhallinyarada.</a:t>
            </a:r>
            <a:br>
              <a:rPr lang="nb-NO" dirty="0"/>
            </a:br>
            <a:endParaRPr lang="nb-NO" dirty="0"/>
          </a:p>
          <a:p>
            <a:pPr rtl="0"/>
            <a:r>
              <a:rPr lang="so-so" dirty="0"/>
              <a:t>Waxa wacan in dawladdu si dhow ula socoto xaaladda oo ay markiiba qaad</a:t>
            </a:r>
            <a:r>
              <a:rPr lang="so-SO" dirty="0"/>
              <a:t>d</a:t>
            </a:r>
            <a:r>
              <a:rPr lang="so-so" dirty="0"/>
              <a:t>o talaabooyin yaraynaya cawaaqibka. Waxa wacan in tallaabooyinku yihiin kuwo muddo dheer soconaya oo toos u beegsanaya halka dhibku ka jiro</a:t>
            </a:r>
            <a:r>
              <a:rPr lang="so-SO" dirty="0"/>
              <a:t>.</a:t>
            </a:r>
            <a:br>
              <a:rPr lang="nb-NO" dirty="0"/>
            </a:br>
            <a:endParaRPr lang="nb-NO" dirty="0"/>
          </a:p>
          <a:p>
            <a:pPr rtl="0"/>
            <a:endParaRPr lang="nb-NO" dirty="0"/>
          </a:p>
        </p:txBody>
      </p:sp>
      <p:sp>
        <p:nvSpPr>
          <p:cNvPr id="3" name="Plassholder for bunntekst 2">
            <a:extLst>
              <a:ext uri="{FF2B5EF4-FFF2-40B4-BE49-F238E27FC236}">
                <a16:creationId xmlns:a16="http://schemas.microsoft.com/office/drawing/2014/main" id="{95EDC97A-1E57-4F67-B690-9433B26E1B93}"/>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70906F30-D4BE-4D99-88FE-959376580C70}"/>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414DCC3A-F66F-495B-8ED3-D0A5021E7307}"/>
              </a:ext>
            </a:extLst>
          </p:cNvPr>
          <p:cNvSpPr>
            <a:spLocks noGrp="1"/>
          </p:cNvSpPr>
          <p:nvPr>
            <p:ph type="sldNum" sz="quarter" idx="4"/>
          </p:nvPr>
        </p:nvSpPr>
        <p:spPr/>
        <p:txBody>
          <a:bodyPr rtlCol="0"/>
          <a:lstStyle/>
          <a:p>
            <a:pPr algn="ctr" rtl="0"/>
            <a:fld id="{29E3B291-050D-4A82-B0A1-DB349FC61753}" type="slidenum">
              <a:rPr lang="nb-NO" sz="1000" smtClean="0"/>
              <a:pPr algn="ctr"/>
              <a:t>18</a:t>
            </a:fld>
            <a:endParaRPr lang="nb-NO" sz="1000" dirty="0"/>
          </a:p>
        </p:txBody>
      </p:sp>
      <p:sp>
        <p:nvSpPr>
          <p:cNvPr id="6" name="Tittel 5">
            <a:extLst>
              <a:ext uri="{FF2B5EF4-FFF2-40B4-BE49-F238E27FC236}">
                <a16:creationId xmlns:a16="http://schemas.microsoft.com/office/drawing/2014/main" id="{61C875AA-8FE0-4747-903A-2FFAD6AD5C5D}"/>
              </a:ext>
            </a:extLst>
          </p:cNvPr>
          <p:cNvSpPr>
            <a:spLocks noGrp="1"/>
          </p:cNvSpPr>
          <p:nvPr>
            <p:ph type="title"/>
          </p:nvPr>
        </p:nvSpPr>
        <p:spPr/>
        <p:txBody>
          <a:bodyPr rtlCol="0"/>
          <a:lstStyle/>
          <a:p>
            <a:pPr rtl="0"/>
            <a:r>
              <a:rPr lang="so-so"/>
              <a:t>Safmarku wuxu sii kordhiyay farqigii u dhexeeyay qaybaha bulshada</a:t>
            </a:r>
          </a:p>
        </p:txBody>
      </p:sp>
    </p:spTree>
    <p:extLst>
      <p:ext uri="{BB962C8B-B14F-4D97-AF65-F5344CB8AC3E}">
        <p14:creationId xmlns:p14="http://schemas.microsoft.com/office/powerpoint/2010/main" val="2419134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1A599307-A5A8-4154-8E5F-BAC904016462}"/>
              </a:ext>
            </a:extLst>
          </p:cNvPr>
          <p:cNvSpPr>
            <a:spLocks noGrp="1"/>
          </p:cNvSpPr>
          <p:nvPr>
            <p:ph idx="1"/>
          </p:nvPr>
        </p:nvSpPr>
        <p:spPr/>
        <p:txBody>
          <a:bodyPr rtlCol="0"/>
          <a:lstStyle/>
          <a:p>
            <a:pPr marL="0" indent="0" rtl="0">
              <a:buNone/>
            </a:pPr>
            <a:r>
              <a:rPr lang="so-so" dirty="0"/>
              <a:t>Si diyaar loogu noqdo xaaladaha adag ee mustaqbalka iman kara.</a:t>
            </a:r>
            <a:br>
              <a:rPr lang="nb-NO" dirty="0"/>
            </a:br>
            <a:endParaRPr lang="nb-NO" dirty="0"/>
          </a:p>
          <a:p>
            <a:pPr marL="514350" indent="-514350" rtl="0">
              <a:buFont typeface="+mj-lt"/>
              <a:buAutoNum type="arabicPeriod"/>
            </a:pPr>
            <a:r>
              <a:rPr lang="so-so" dirty="0"/>
              <a:t>Waa in dawladdu ay hirgeliso tallaabo</a:t>
            </a:r>
            <a:r>
              <a:rPr lang="so-SO" dirty="0"/>
              <a:t>o</a:t>
            </a:r>
            <a:r>
              <a:rPr lang="so-so" dirty="0"/>
              <a:t>yin lagu yaraynayo khasaaraha ka iman kara khatara la og</a:t>
            </a:r>
            <a:r>
              <a:rPr lang="so-SO" dirty="0"/>
              <a:t> </a:t>
            </a:r>
            <a:r>
              <a:rPr lang="so-so" dirty="0"/>
              <a:t>yahay. </a:t>
            </a:r>
          </a:p>
          <a:p>
            <a:pPr marL="514350" indent="-514350" rtl="0">
              <a:buFont typeface="+mj-lt"/>
              <a:buAutoNum type="arabicPeriod"/>
            </a:pPr>
            <a:endParaRPr lang="nb-NO" dirty="0"/>
          </a:p>
          <a:p>
            <a:pPr marL="514350" indent="-514350" rtl="0">
              <a:buFont typeface="+mj-lt"/>
              <a:buAutoNum type="arabicPeriod"/>
            </a:pPr>
            <a:r>
              <a:rPr lang="so-so" dirty="0"/>
              <a:t>Waa in dawladdu ay in intii hore ka badan diiradda saarto nuglaanta khadadka caalamiga ah ee badeecaduhu u soo maraan Norway. </a:t>
            </a:r>
          </a:p>
          <a:p>
            <a:pPr marL="0" indent="0" rtl="0">
              <a:buNone/>
            </a:pPr>
            <a:endParaRPr lang="nb-NO" dirty="0"/>
          </a:p>
        </p:txBody>
      </p:sp>
      <p:sp>
        <p:nvSpPr>
          <p:cNvPr id="3" name="Plassholder for bunntekst 2">
            <a:extLst>
              <a:ext uri="{FF2B5EF4-FFF2-40B4-BE49-F238E27FC236}">
                <a16:creationId xmlns:a16="http://schemas.microsoft.com/office/drawing/2014/main" id="{A40E7582-E62D-44DB-9733-0406D9E34F97}"/>
              </a:ext>
            </a:extLst>
          </p:cNvPr>
          <p:cNvSpPr>
            <a:spLocks noGrp="1"/>
          </p:cNvSpPr>
          <p:nvPr>
            <p:ph type="ftr" sz="quarter" idx="3"/>
          </p:nvPr>
        </p:nvSpPr>
        <p:spPr/>
        <p:txBody>
          <a:bodyPr rtlCol="0"/>
          <a:lstStyle/>
          <a:p>
            <a:pPr rtl="0"/>
            <a:r>
              <a:rPr lang="so-so"/>
              <a:t>Guddiga Koroonaha</a:t>
            </a:r>
            <a:endParaRPr lang="nb-NO" dirty="0"/>
          </a:p>
        </p:txBody>
      </p:sp>
      <p:sp>
        <p:nvSpPr>
          <p:cNvPr id="4" name="Plassholder for dato 3">
            <a:extLst>
              <a:ext uri="{FF2B5EF4-FFF2-40B4-BE49-F238E27FC236}">
                <a16:creationId xmlns:a16="http://schemas.microsoft.com/office/drawing/2014/main" id="{B7E21FE2-541C-4F0C-B4C0-D57D1B33308D}"/>
              </a:ext>
            </a:extLst>
          </p:cNvPr>
          <p:cNvSpPr>
            <a:spLocks noGrp="1"/>
          </p:cNvSpPr>
          <p:nvPr>
            <p:ph type="dt" sz="half" idx="2"/>
          </p:nvPr>
        </p:nvSpPr>
        <p:spPr/>
        <p:txBody>
          <a:bodyPr rtlCol="0"/>
          <a:lstStyle/>
          <a:p>
            <a:pPr algn="r" rtl="0"/>
            <a:r>
              <a:rPr lang="nb-NO" sz="1000"/>
              <a:t>29-kii Abriil 2022</a:t>
            </a:r>
            <a:endParaRPr lang="nb-NO" sz="1000" dirty="0"/>
          </a:p>
        </p:txBody>
      </p:sp>
      <p:sp>
        <p:nvSpPr>
          <p:cNvPr id="5" name="Plassholder for lysbildenummer 4">
            <a:extLst>
              <a:ext uri="{FF2B5EF4-FFF2-40B4-BE49-F238E27FC236}">
                <a16:creationId xmlns:a16="http://schemas.microsoft.com/office/drawing/2014/main" id="{CD0F0A3F-1410-4272-B58F-2E8041BB191D}"/>
              </a:ext>
            </a:extLst>
          </p:cNvPr>
          <p:cNvSpPr>
            <a:spLocks noGrp="1"/>
          </p:cNvSpPr>
          <p:nvPr>
            <p:ph type="sldNum" sz="quarter" idx="4"/>
          </p:nvPr>
        </p:nvSpPr>
        <p:spPr/>
        <p:txBody>
          <a:bodyPr rtlCol="0"/>
          <a:lstStyle/>
          <a:p>
            <a:pPr algn="ctr" rtl="0"/>
            <a:fld id="{29E3B291-050D-4A82-B0A1-DB349FC61753}" type="slidenum">
              <a:rPr lang="nb-NO" sz="1000" smtClean="0"/>
              <a:pPr algn="ctr"/>
              <a:t>19</a:t>
            </a:fld>
            <a:endParaRPr lang="nb-NO" sz="1000" dirty="0"/>
          </a:p>
        </p:txBody>
      </p:sp>
      <p:sp>
        <p:nvSpPr>
          <p:cNvPr id="6" name="Tittel 5">
            <a:extLst>
              <a:ext uri="{FF2B5EF4-FFF2-40B4-BE49-F238E27FC236}">
                <a16:creationId xmlns:a16="http://schemas.microsoft.com/office/drawing/2014/main" id="{180A3C86-2293-4769-8EBC-9D94B99E6630}"/>
              </a:ext>
            </a:extLst>
          </p:cNvPr>
          <p:cNvSpPr>
            <a:spLocks noGrp="1"/>
          </p:cNvSpPr>
          <p:nvPr>
            <p:ph type="title"/>
          </p:nvPr>
        </p:nvSpPr>
        <p:spPr/>
        <p:txBody>
          <a:bodyPr rtlCol="0"/>
          <a:lstStyle/>
          <a:p>
            <a:pPr rtl="0"/>
            <a:r>
              <a:rPr lang="so-so"/>
              <a:t>Laba talooyin oo ah kuwo guud</a:t>
            </a:r>
          </a:p>
        </p:txBody>
      </p:sp>
    </p:spTree>
    <p:extLst>
      <p:ext uri="{BB962C8B-B14F-4D97-AF65-F5344CB8AC3E}">
        <p14:creationId xmlns:p14="http://schemas.microsoft.com/office/powerpoint/2010/main" val="86359842"/>
      </p:ext>
    </p:extLst>
  </p:cSld>
  <p:clrMapOvr>
    <a:masterClrMapping/>
  </p:clrMapOvr>
</p:sld>
</file>

<file path=ppt/theme/theme1.xml><?xml version="1.0" encoding="utf-8"?>
<a:theme xmlns:a="http://schemas.openxmlformats.org/drawingml/2006/main" name="Koronakommisjonen_theme2">
  <a:themeElements>
    <a:clrScheme name="DEP-farger">
      <a:dk1>
        <a:srgbClr val="000000"/>
      </a:dk1>
      <a:lt1>
        <a:srgbClr val="FFFFFF"/>
      </a:lt1>
      <a:dk2>
        <a:srgbClr val="003761"/>
      </a:dk2>
      <a:lt2>
        <a:srgbClr val="FFFFFF"/>
      </a:lt2>
      <a:accent1>
        <a:srgbClr val="3867C8"/>
      </a:accent1>
      <a:accent2>
        <a:srgbClr val="FF6875"/>
      </a:accent2>
      <a:accent3>
        <a:srgbClr val="D7D3D3"/>
      </a:accent3>
      <a:accent4>
        <a:srgbClr val="009D6F"/>
      </a:accent4>
      <a:accent5>
        <a:srgbClr val="FBD036"/>
      </a:accent5>
      <a:accent6>
        <a:srgbClr val="5A6E82"/>
      </a:accent6>
      <a:hlink>
        <a:srgbClr val="30A5FF"/>
      </a:hlink>
      <a:folHlink>
        <a:srgbClr val="FF6875"/>
      </a:folHlink>
    </a:clrScheme>
    <a:fontScheme name="sd_skrif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Koronakommisjonen_theme2" id="{B34661FE-C534-497D-9042-DEF53160473C}" vid="{CBE54D4C-CD43-4312-BADF-0D008F26D40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866108A073BFC942BA6CC8719EB5EDE6" ma:contentTypeVersion="2" ma:contentTypeDescription="Opprett et nytt dokument." ma:contentTypeScope="" ma:versionID="a726ae12e89b0e97f2699a4bd326e375">
  <xsd:schema xmlns:xsd="http://www.w3.org/2001/XMLSchema" xmlns:xs="http://www.w3.org/2001/XMLSchema" xmlns:p="http://schemas.microsoft.com/office/2006/metadata/properties" xmlns:ns2="de17518a-0594-4bbd-9c86-14cbe3c2e54e" targetNamespace="http://schemas.microsoft.com/office/2006/metadata/properties" ma:root="true" ma:fieldsID="8fe49b6094ea28ff579ea2fee7faefa6" ns2:_="">
    <xsd:import namespace="de17518a-0594-4bbd-9c86-14cbe3c2e54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17518a-0594-4bbd-9c86-14cbe3c2e54e"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D773E1-1F12-404F-8A4A-B3E5CEAECD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17518a-0594-4bbd-9c86-14cbe3c2e5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FFF0D5-4C5C-4721-BD33-EA1B13C03512}">
  <ds:schemaRefs>
    <ds:schemaRef ds:uri="http://purl.org/dc/dcmitype/"/>
    <ds:schemaRef ds:uri="http://schemas.openxmlformats.org/package/2006/metadata/core-properties"/>
    <ds:schemaRef ds:uri="http://schemas.microsoft.com/office/2006/metadata/properties"/>
    <ds:schemaRef ds:uri="http://purl.org/dc/elements/1.1/"/>
    <ds:schemaRef ds:uri="de17518a-0594-4bbd-9c86-14cbe3c2e54e"/>
    <ds:schemaRef ds:uri="http://schemas.microsoft.com/office/2006/documentManagement/types"/>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3EF8D8CA-82A4-4AAB-86BB-1C215B9215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Koronakommisjonen_theme</Template>
  <TotalTime>838</TotalTime>
  <Words>1348</Words>
  <Application>Microsoft Macintosh PowerPoint</Application>
  <PresentationFormat>Widescreen</PresentationFormat>
  <Paragraphs>181</Paragraphs>
  <Slides>19</Slides>
  <Notes>19</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19</vt:i4>
      </vt:variant>
    </vt:vector>
  </HeadingPairs>
  <TitlesOfParts>
    <vt:vector size="23" baseType="lpstr">
      <vt:lpstr>Arial</vt:lpstr>
      <vt:lpstr>Calibri</vt:lpstr>
      <vt:lpstr>Verdana</vt:lpstr>
      <vt:lpstr>Koronakommisjonen_theme2</vt:lpstr>
      <vt:lpstr>PowerPoint-presentasjon</vt:lpstr>
      <vt:lpstr>Shaqada guddiga ee warbixintan labaad</vt:lpstr>
      <vt:lpstr>Xadayn</vt:lpstr>
      <vt:lpstr>Lix mashruuc-hoosaad</vt:lpstr>
      <vt:lpstr>Xog-ururinta </vt:lpstr>
      <vt:lpstr>Su'aalaha aannu weydiinay</vt:lpstr>
      <vt:lpstr>Qaar ka mid ah waxyaalaha ugu muhiimsan ee la ogaaday</vt:lpstr>
      <vt:lpstr>Qaar ka mid ah waxyaalaha ugu muhiimsan ee la ogaaday</vt:lpstr>
      <vt:lpstr>Qaar ka mid ah waxyaalaha ugu muhiimsan ee la ogaaday</vt:lpstr>
      <vt:lpstr>Xaaladda dhakhaatiirta degmooyinka ee xilligii cudurka</vt:lpstr>
      <vt:lpstr>Heeganka daryeelka dadka aad u buka ee cisbitaallada</vt:lpstr>
      <vt:lpstr>Dawladda ayaa si weyn gacanta ugu haysay maaraynta </vt:lpstr>
      <vt:lpstr>cudurka ka yimi dibedda, xayiraadaha soo gelidda waddanka iyo karantiilka soo gelidda waddanka</vt:lpstr>
      <vt:lpstr>Soo iibsiga tallaalka</vt:lpstr>
      <vt:lpstr>Istiraatiijiyadda tallaalka iyo hirgelinta tallaalista</vt:lpstr>
      <vt:lpstr>Safmarku wuxu si xun u saameeyay carruurta iyo dhallinyarada iyo ardayda</vt:lpstr>
      <vt:lpstr>Safmarku wuxu si xun u saameeyay dadka ajnebiga ah</vt:lpstr>
      <vt:lpstr>Safmarku wuxu sii kordhiyay farqigii u dhexeeyay qaybaha bulshada</vt:lpstr>
      <vt:lpstr>Laba talooyin oo ah kuwo guud</vt:lpstr>
    </vt:vector>
  </TitlesOfParts>
  <Company>Forsvarsdepartementet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Halvorsen, Siri</dc:creator>
  <cp:lastModifiedBy>O G</cp:lastModifiedBy>
  <cp:revision>49</cp:revision>
  <cp:lastPrinted>2022-04-26T08:16:39Z</cp:lastPrinted>
  <dcterms:created xsi:type="dcterms:W3CDTF">2020-05-14T19:07:53Z</dcterms:created>
  <dcterms:modified xsi:type="dcterms:W3CDTF">2022-05-04T09:55:28Z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0x010100866108A073BFC942BA6CC8719EB5EDE6</vt:lpwstr>
  </property>
  <property fmtid="{D5CDD505-2E9C-101B-9397-08002B2CF9AE}" pid="3" name="MSIP_Label_b22f7043-6caf-4431-9109-8eff758a1d8b_Enabled">
    <vt:lpwstr>true</vt:lpwstr>
  </property>
  <property fmtid="{D5CDD505-2E9C-101B-9397-08002B2CF9AE}" pid="4" name="MSIP_Label_b22f7043-6caf-4431-9109-8eff758a1d8b_SetDate">
    <vt:lpwstr>2022-04-29T07:21:45Z</vt:lpwstr>
  </property>
  <property fmtid="{D5CDD505-2E9C-101B-9397-08002B2CF9AE}" pid="5" name="MSIP_Label_b22f7043-6caf-4431-9109-8eff758a1d8b_Method">
    <vt:lpwstr>Standard</vt:lpwstr>
  </property>
  <property fmtid="{D5CDD505-2E9C-101B-9397-08002B2CF9AE}" pid="6" name="MSIP_Label_b22f7043-6caf-4431-9109-8eff758a1d8b_Name">
    <vt:lpwstr>Intern (DSS)</vt:lpwstr>
  </property>
  <property fmtid="{D5CDD505-2E9C-101B-9397-08002B2CF9AE}" pid="7" name="MSIP_Label_b22f7043-6caf-4431-9109-8eff758a1d8b_SiteId">
    <vt:lpwstr>f696e186-1c3b-44cd-bf76-5ace0e7007bd</vt:lpwstr>
  </property>
  <property fmtid="{D5CDD505-2E9C-101B-9397-08002B2CF9AE}" pid="8" name="MSIP_Label_b22f7043-6caf-4431-9109-8eff758a1d8b_ActionId">
    <vt:lpwstr>aaa1b4cd-0087-4d1d-942f-77331bf788e3</vt:lpwstr>
  </property>
  <property fmtid="{D5CDD505-2E9C-101B-9397-08002B2CF9AE}" pid="9" name="MSIP_Label_b22f7043-6caf-4431-9109-8eff758a1d8b_ContentBits">
    <vt:lpwstr>0</vt:lpwstr>
  </property>
</Properties>
</file>